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1877" r:id="rId2"/>
    <p:sldId id="1882" r:id="rId3"/>
    <p:sldId id="1883" r:id="rId4"/>
    <p:sldId id="1884" r:id="rId5"/>
    <p:sldId id="1895" r:id="rId6"/>
    <p:sldId id="1885" r:id="rId7"/>
    <p:sldId id="1886" r:id="rId8"/>
    <p:sldId id="1887" r:id="rId9"/>
    <p:sldId id="1897" r:id="rId10"/>
    <p:sldId id="1888" r:id="rId11"/>
    <p:sldId id="1889" r:id="rId12"/>
    <p:sldId id="1890" r:id="rId13"/>
    <p:sldId id="1891" r:id="rId14"/>
    <p:sldId id="1892" r:id="rId15"/>
    <p:sldId id="1894" r:id="rId16"/>
    <p:sldId id="18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hnam Jafarpour" initials="BJ" lastIdx="1" clrIdx="0">
    <p:extLst>
      <p:ext uri="{19B8F6BF-5375-455C-9EA6-DF929625EA0E}">
        <p15:presenceInfo xmlns:p15="http://schemas.microsoft.com/office/powerpoint/2012/main" userId="S-1-5-21-698346039-3769207240-1102808444-1002" providerId="AD"/>
      </p:ext>
    </p:extLst>
  </p:cmAuthor>
  <p:cmAuthor id="2" name="Kristian Jessen" initials="KJ" lastIdx="8" clrIdx="1">
    <p:extLst>
      <p:ext uri="{19B8F6BF-5375-455C-9EA6-DF929625EA0E}">
        <p15:presenceInfo xmlns:p15="http://schemas.microsoft.com/office/powerpoint/2012/main" userId="Kristian Jesse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990000"/>
    <a:srgbClr val="FF3F3F"/>
    <a:srgbClr val="FF3300"/>
    <a:srgbClr val="6699FF"/>
    <a:srgbClr val="009900"/>
    <a:srgbClr val="008F00"/>
    <a:srgbClr val="33CC33"/>
    <a:srgbClr val="FF505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DE1D4E-9022-4696-83A0-3EFDEA3DC8C2}" v="318" dt="2023-01-31T04:20:30.64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3705" autoAdjust="0"/>
  </p:normalViewPr>
  <p:slideViewPr>
    <p:cSldViewPr snapToGrid="0" snapToObjects="1">
      <p:cViewPr varScale="1">
        <p:scale>
          <a:sx n="104" d="100"/>
          <a:sy n="104" d="100"/>
        </p:scale>
        <p:origin x="834" y="96"/>
      </p:cViewPr>
      <p:guideLst/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ammad Valiyev" userId="28103f3d0c3f65f1" providerId="LiveId" clId="{1FDE1D4E-9022-4696-83A0-3EFDEA3DC8C2}"/>
    <pc:docChg chg="undo custSel addSld delSld modSld sldOrd addMainMaster delMainMaster modMainMaster">
      <pc:chgData name="Mahammad Valiyev" userId="28103f3d0c3f65f1" providerId="LiveId" clId="{1FDE1D4E-9022-4696-83A0-3EFDEA3DC8C2}" dt="2023-01-31T04:20:43.257" v="7638" actId="1035"/>
      <pc:docMkLst>
        <pc:docMk/>
      </pc:docMkLst>
      <pc:sldChg chg="modSp mod modNotesTx">
        <pc:chgData name="Mahammad Valiyev" userId="28103f3d0c3f65f1" providerId="LiveId" clId="{1FDE1D4E-9022-4696-83A0-3EFDEA3DC8C2}" dt="2023-01-31T00:06:51.746" v="5248" actId="732"/>
        <pc:sldMkLst>
          <pc:docMk/>
          <pc:sldMk cId="4028074516" sldId="1877"/>
        </pc:sldMkLst>
        <pc:picChg chg="mod modCrop">
          <ac:chgData name="Mahammad Valiyev" userId="28103f3d0c3f65f1" providerId="LiveId" clId="{1FDE1D4E-9022-4696-83A0-3EFDEA3DC8C2}" dt="2023-01-31T00:06:51.746" v="5248" actId="732"/>
          <ac:picMkLst>
            <pc:docMk/>
            <pc:sldMk cId="4028074516" sldId="1877"/>
            <ac:picMk id="43" creationId="{4BF28927-0565-4B47-8C7D-E3C913ED1F62}"/>
          </ac:picMkLst>
        </pc:picChg>
      </pc:sldChg>
      <pc:sldChg chg="del modNotesTx">
        <pc:chgData name="Mahammad Valiyev" userId="28103f3d0c3f65f1" providerId="LiveId" clId="{1FDE1D4E-9022-4696-83A0-3EFDEA3DC8C2}" dt="2023-01-31T00:16:24.221" v="5347" actId="47"/>
        <pc:sldMkLst>
          <pc:docMk/>
          <pc:sldMk cId="1371358457" sldId="1881"/>
        </pc:sldMkLst>
      </pc:sldChg>
      <pc:sldChg chg="addSp delSp modSp mod modNotesTx">
        <pc:chgData name="Mahammad Valiyev" userId="28103f3d0c3f65f1" providerId="LiveId" clId="{1FDE1D4E-9022-4696-83A0-3EFDEA3DC8C2}" dt="2023-01-31T03:38:50.357" v="7359" actId="1037"/>
        <pc:sldMkLst>
          <pc:docMk/>
          <pc:sldMk cId="3529043903" sldId="1882"/>
        </pc:sldMkLst>
        <pc:spChg chg="mod">
          <ac:chgData name="Mahammad Valiyev" userId="28103f3d0c3f65f1" providerId="LiveId" clId="{1FDE1D4E-9022-4696-83A0-3EFDEA3DC8C2}" dt="2023-01-31T03:10:06.280" v="7037" actId="20577"/>
          <ac:spMkLst>
            <pc:docMk/>
            <pc:sldMk cId="3529043903" sldId="1882"/>
            <ac:spMk id="3" creationId="{00000000-0000-0000-0000-000000000000}"/>
          </ac:spMkLst>
        </pc:spChg>
        <pc:spChg chg="mod">
          <ac:chgData name="Mahammad Valiyev" userId="28103f3d0c3f65f1" providerId="LiveId" clId="{1FDE1D4E-9022-4696-83A0-3EFDEA3DC8C2}" dt="2023-01-31T03:13:37.768" v="7069" actId="1076"/>
          <ac:spMkLst>
            <pc:docMk/>
            <pc:sldMk cId="3529043903" sldId="1882"/>
            <ac:spMk id="7" creationId="{B79D9106-2012-4457-95AF-88AED6164E76}"/>
          </ac:spMkLst>
        </pc:spChg>
        <pc:spChg chg="mod topLvl">
          <ac:chgData name="Mahammad Valiyev" userId="28103f3d0c3f65f1" providerId="LiveId" clId="{1FDE1D4E-9022-4696-83A0-3EFDEA3DC8C2}" dt="2023-01-31T03:34:42.836" v="7341" actId="208"/>
          <ac:spMkLst>
            <pc:docMk/>
            <pc:sldMk cId="3529043903" sldId="1882"/>
            <ac:spMk id="9" creationId="{080DC7B2-FDE8-BF86-B6BE-5184593C7D79}"/>
          </ac:spMkLst>
        </pc:spChg>
        <pc:spChg chg="mod topLvl">
          <ac:chgData name="Mahammad Valiyev" userId="28103f3d0c3f65f1" providerId="LiveId" clId="{1FDE1D4E-9022-4696-83A0-3EFDEA3DC8C2}" dt="2023-01-31T03:34:32.182" v="7340" actId="208"/>
          <ac:spMkLst>
            <pc:docMk/>
            <pc:sldMk cId="3529043903" sldId="1882"/>
            <ac:spMk id="10" creationId="{7A5E90A4-673F-9398-7CA6-FCF795CBF332}"/>
          </ac:spMkLst>
        </pc:spChg>
        <pc:spChg chg="add mod">
          <ac:chgData name="Mahammad Valiyev" userId="28103f3d0c3f65f1" providerId="LiveId" clId="{1FDE1D4E-9022-4696-83A0-3EFDEA3DC8C2}" dt="2023-01-31T00:34:18.828" v="5849" actId="1035"/>
          <ac:spMkLst>
            <pc:docMk/>
            <pc:sldMk cId="3529043903" sldId="1882"/>
            <ac:spMk id="13" creationId="{C231CFCD-562C-EEE4-8858-813D247284BC}"/>
          </ac:spMkLst>
        </pc:spChg>
        <pc:spChg chg="add mod">
          <ac:chgData name="Mahammad Valiyev" userId="28103f3d0c3f65f1" providerId="LiveId" clId="{1FDE1D4E-9022-4696-83A0-3EFDEA3DC8C2}" dt="2023-01-31T00:33:54.937" v="5839" actId="1035"/>
          <ac:spMkLst>
            <pc:docMk/>
            <pc:sldMk cId="3529043903" sldId="1882"/>
            <ac:spMk id="15" creationId="{2FC1D0D2-9F2A-54A9-66BE-81A27564A19A}"/>
          </ac:spMkLst>
        </pc:spChg>
        <pc:spChg chg="add mod">
          <ac:chgData name="Mahammad Valiyev" userId="28103f3d0c3f65f1" providerId="LiveId" clId="{1FDE1D4E-9022-4696-83A0-3EFDEA3DC8C2}" dt="2023-01-31T00:34:43.689" v="5851" actId="948"/>
          <ac:spMkLst>
            <pc:docMk/>
            <pc:sldMk cId="3529043903" sldId="1882"/>
            <ac:spMk id="16" creationId="{E557DD3D-FE00-D075-1CA8-58ABB25A1E6B}"/>
          </ac:spMkLst>
        </pc:spChg>
        <pc:spChg chg="add mod">
          <ac:chgData name="Mahammad Valiyev" userId="28103f3d0c3f65f1" providerId="LiveId" clId="{1FDE1D4E-9022-4696-83A0-3EFDEA3DC8C2}" dt="2023-01-31T00:34:05.784" v="5847" actId="1035"/>
          <ac:spMkLst>
            <pc:docMk/>
            <pc:sldMk cId="3529043903" sldId="1882"/>
            <ac:spMk id="17" creationId="{7BFFEC54-C4C0-1C1A-2195-DD13BF522ABA}"/>
          </ac:spMkLst>
        </pc:spChg>
        <pc:spChg chg="mod">
          <ac:chgData name="Mahammad Valiyev" userId="28103f3d0c3f65f1" providerId="LiveId" clId="{1FDE1D4E-9022-4696-83A0-3EFDEA3DC8C2}" dt="2023-01-31T00:22:33.995" v="5526" actId="1035"/>
          <ac:spMkLst>
            <pc:docMk/>
            <pc:sldMk cId="3529043903" sldId="1882"/>
            <ac:spMk id="37" creationId="{6B6D7CC8-0F86-F770-8816-DE7E462D1127}"/>
          </ac:spMkLst>
        </pc:spChg>
        <pc:spChg chg="mod">
          <ac:chgData name="Mahammad Valiyev" userId="28103f3d0c3f65f1" providerId="LiveId" clId="{1FDE1D4E-9022-4696-83A0-3EFDEA3DC8C2}" dt="2023-01-31T03:38:50.357" v="7359" actId="1037"/>
          <ac:spMkLst>
            <pc:docMk/>
            <pc:sldMk cId="3529043903" sldId="1882"/>
            <ac:spMk id="38" creationId="{CDA0EE79-DE92-B809-E849-A58B0C34BC36}"/>
          </ac:spMkLst>
        </pc:spChg>
        <pc:grpChg chg="add del mod">
          <ac:chgData name="Mahammad Valiyev" userId="28103f3d0c3f65f1" providerId="LiveId" clId="{1FDE1D4E-9022-4696-83A0-3EFDEA3DC8C2}" dt="2023-01-31T00:24:50.845" v="5618" actId="478"/>
          <ac:grpSpMkLst>
            <pc:docMk/>
            <pc:sldMk cId="3529043903" sldId="1882"/>
            <ac:grpSpMk id="2" creationId="{78665E8C-35D0-DC8F-857B-234871A376F4}"/>
          </ac:grpSpMkLst>
        </pc:grpChg>
        <pc:grpChg chg="add del mod">
          <ac:chgData name="Mahammad Valiyev" userId="28103f3d0c3f65f1" providerId="LiveId" clId="{1FDE1D4E-9022-4696-83A0-3EFDEA3DC8C2}" dt="2023-01-31T00:26:24.525" v="5664" actId="478"/>
          <ac:grpSpMkLst>
            <pc:docMk/>
            <pc:sldMk cId="3529043903" sldId="1882"/>
            <ac:grpSpMk id="5" creationId="{29BF7BB5-BEF4-5357-EAE2-807D3F2B744A}"/>
          </ac:grpSpMkLst>
        </pc:grpChg>
        <pc:grpChg chg="add del mod">
          <ac:chgData name="Mahammad Valiyev" userId="28103f3d0c3f65f1" providerId="LiveId" clId="{1FDE1D4E-9022-4696-83A0-3EFDEA3DC8C2}" dt="2023-01-31T00:28:26.217" v="5747" actId="478"/>
          <ac:grpSpMkLst>
            <pc:docMk/>
            <pc:sldMk cId="3529043903" sldId="1882"/>
            <ac:grpSpMk id="8" creationId="{A15DA894-3E16-3D80-3CA7-9501AF5DD3A5}"/>
          </ac:grpSpMkLst>
        </pc:grpChg>
        <pc:grpChg chg="add del mod">
          <ac:chgData name="Mahammad Valiyev" userId="28103f3d0c3f65f1" providerId="LiveId" clId="{1FDE1D4E-9022-4696-83A0-3EFDEA3DC8C2}" dt="2023-01-31T00:29:22.760" v="5771" actId="478"/>
          <ac:grpSpMkLst>
            <pc:docMk/>
            <pc:sldMk cId="3529043903" sldId="1882"/>
            <ac:grpSpMk id="11" creationId="{DB0C98A3-CEFE-BE4A-D28B-23F65D7827DD}"/>
          </ac:grpSpMkLst>
        </pc:grpChg>
        <pc:grpChg chg="del">
          <ac:chgData name="Mahammad Valiyev" userId="28103f3d0c3f65f1" providerId="LiveId" clId="{1FDE1D4E-9022-4696-83A0-3EFDEA3DC8C2}" dt="2023-01-31T00:16:43.415" v="5349" actId="165"/>
          <ac:grpSpMkLst>
            <pc:docMk/>
            <pc:sldMk cId="3529043903" sldId="1882"/>
            <ac:grpSpMk id="35" creationId="{93D44173-1FEB-67D0-F987-DC2E721EEEF0}"/>
          </ac:grpSpMkLst>
        </pc:grpChg>
        <pc:picChg chg="mod topLvl">
          <ac:chgData name="Mahammad Valiyev" userId="28103f3d0c3f65f1" providerId="LiveId" clId="{1FDE1D4E-9022-4696-83A0-3EFDEA3DC8C2}" dt="2023-01-31T00:27:42.225" v="5705" actId="14100"/>
          <ac:picMkLst>
            <pc:docMk/>
            <pc:sldMk cId="3529043903" sldId="1882"/>
            <ac:picMk id="4" creationId="{CE689D68-D25D-183F-6B08-E1AA6D5DDC54}"/>
          </ac:picMkLst>
        </pc:picChg>
        <pc:picChg chg="mod topLvl">
          <ac:chgData name="Mahammad Valiyev" userId="28103f3d0c3f65f1" providerId="LiveId" clId="{1FDE1D4E-9022-4696-83A0-3EFDEA3DC8C2}" dt="2023-01-31T00:31:08.298" v="5785" actId="14100"/>
          <ac:picMkLst>
            <pc:docMk/>
            <pc:sldMk cId="3529043903" sldId="1882"/>
            <ac:picMk id="6" creationId="{48D75CBE-5EDE-6FBE-2A94-EC6F16CA2FC5}"/>
          </ac:picMkLst>
        </pc:picChg>
        <pc:picChg chg="mod topLvl">
          <ac:chgData name="Mahammad Valiyev" userId="28103f3d0c3f65f1" providerId="LiveId" clId="{1FDE1D4E-9022-4696-83A0-3EFDEA3DC8C2}" dt="2023-01-31T00:17:56.195" v="5377" actId="14100"/>
          <ac:picMkLst>
            <pc:docMk/>
            <pc:sldMk cId="3529043903" sldId="1882"/>
            <ac:picMk id="12" creationId="{8CE1E95C-2349-BAC5-AC3E-A0B126153B25}"/>
          </ac:picMkLst>
        </pc:picChg>
        <pc:picChg chg="mod topLvl">
          <ac:chgData name="Mahammad Valiyev" userId="28103f3d0c3f65f1" providerId="LiveId" clId="{1FDE1D4E-9022-4696-83A0-3EFDEA3DC8C2}" dt="2023-01-31T00:23:37.210" v="5560" actId="1036"/>
          <ac:picMkLst>
            <pc:docMk/>
            <pc:sldMk cId="3529043903" sldId="1882"/>
            <ac:picMk id="14" creationId="{FEC3B4C1-7321-48C0-A97D-EB2AF2E9084D}"/>
          </ac:picMkLst>
        </pc:picChg>
        <pc:picChg chg="mod topLvl">
          <ac:chgData name="Mahammad Valiyev" userId="28103f3d0c3f65f1" providerId="LiveId" clId="{1FDE1D4E-9022-4696-83A0-3EFDEA3DC8C2}" dt="2023-01-31T00:33:38.667" v="5815" actId="1035"/>
          <ac:picMkLst>
            <pc:docMk/>
            <pc:sldMk cId="3529043903" sldId="1882"/>
            <ac:picMk id="18" creationId="{F71AB341-F827-633E-9684-C0F347A8FA85}"/>
          </ac:picMkLst>
        </pc:picChg>
        <pc:picChg chg="mod topLvl">
          <ac:chgData name="Mahammad Valiyev" userId="28103f3d0c3f65f1" providerId="LiveId" clId="{1FDE1D4E-9022-4696-83A0-3EFDEA3DC8C2}" dt="2023-01-31T00:17:11.130" v="5361" actId="164"/>
          <ac:picMkLst>
            <pc:docMk/>
            <pc:sldMk cId="3529043903" sldId="1882"/>
            <ac:picMk id="22" creationId="{4A800CF1-06FE-04EF-D566-195DF25E0AB7}"/>
          </ac:picMkLst>
        </pc:picChg>
        <pc:picChg chg="mod topLvl">
          <ac:chgData name="Mahammad Valiyev" userId="28103f3d0c3f65f1" providerId="LiveId" clId="{1FDE1D4E-9022-4696-83A0-3EFDEA3DC8C2}" dt="2023-01-31T00:17:11.130" v="5361" actId="164"/>
          <ac:picMkLst>
            <pc:docMk/>
            <pc:sldMk cId="3529043903" sldId="1882"/>
            <ac:picMk id="24" creationId="{3B73A73D-65FB-8915-97F4-BF89F23D96BD}"/>
          </ac:picMkLst>
        </pc:picChg>
        <pc:picChg chg="mod topLvl">
          <ac:chgData name="Mahammad Valiyev" userId="28103f3d0c3f65f1" providerId="LiveId" clId="{1FDE1D4E-9022-4696-83A0-3EFDEA3DC8C2}" dt="2023-01-31T00:20:35.327" v="5469" actId="164"/>
          <ac:picMkLst>
            <pc:docMk/>
            <pc:sldMk cId="3529043903" sldId="1882"/>
            <ac:picMk id="26" creationId="{10D341E6-6E08-6DD3-924D-3D125A314140}"/>
          </ac:picMkLst>
        </pc:picChg>
        <pc:picChg chg="mod topLvl">
          <ac:chgData name="Mahammad Valiyev" userId="28103f3d0c3f65f1" providerId="LiveId" clId="{1FDE1D4E-9022-4696-83A0-3EFDEA3DC8C2}" dt="2023-01-31T00:20:35.327" v="5469" actId="164"/>
          <ac:picMkLst>
            <pc:docMk/>
            <pc:sldMk cId="3529043903" sldId="1882"/>
            <ac:picMk id="28" creationId="{B99D2126-B325-CA92-FEB0-EFD621084B04}"/>
          </ac:picMkLst>
        </pc:picChg>
        <pc:picChg chg="mod topLvl">
          <ac:chgData name="Mahammad Valiyev" userId="28103f3d0c3f65f1" providerId="LiveId" clId="{1FDE1D4E-9022-4696-83A0-3EFDEA3DC8C2}" dt="2023-01-31T00:20:31.511" v="5468" actId="164"/>
          <ac:picMkLst>
            <pc:docMk/>
            <pc:sldMk cId="3529043903" sldId="1882"/>
            <ac:picMk id="30" creationId="{A48865F7-B757-838C-59DB-83B2A5AE715C}"/>
          </ac:picMkLst>
        </pc:picChg>
        <pc:picChg chg="mod topLvl">
          <ac:chgData name="Mahammad Valiyev" userId="28103f3d0c3f65f1" providerId="LiveId" clId="{1FDE1D4E-9022-4696-83A0-3EFDEA3DC8C2}" dt="2023-01-31T00:20:31.511" v="5468" actId="164"/>
          <ac:picMkLst>
            <pc:docMk/>
            <pc:sldMk cId="3529043903" sldId="1882"/>
            <ac:picMk id="32" creationId="{9080764E-70F4-D161-69F8-812DE6550B72}"/>
          </ac:picMkLst>
        </pc:picChg>
        <pc:picChg chg="mod topLvl">
          <ac:chgData name="Mahammad Valiyev" userId="28103f3d0c3f65f1" providerId="LiveId" clId="{1FDE1D4E-9022-4696-83A0-3EFDEA3DC8C2}" dt="2023-01-31T00:17:07.671" v="5360" actId="164"/>
          <ac:picMkLst>
            <pc:docMk/>
            <pc:sldMk cId="3529043903" sldId="1882"/>
            <ac:picMk id="34" creationId="{30A72090-F584-B7BA-7145-D8F4B22D9A53}"/>
          </ac:picMkLst>
        </pc:picChg>
      </pc:sldChg>
      <pc:sldChg chg="modSp mod modAnim modNotesTx">
        <pc:chgData name="Mahammad Valiyev" userId="28103f3d0c3f65f1" providerId="LiveId" clId="{1FDE1D4E-9022-4696-83A0-3EFDEA3DC8C2}" dt="2023-01-31T03:13:48.568" v="7073" actId="20577"/>
        <pc:sldMkLst>
          <pc:docMk/>
          <pc:sldMk cId="2263594585" sldId="1883"/>
        </pc:sldMkLst>
        <pc:spChg chg="mod">
          <ac:chgData name="Mahammad Valiyev" userId="28103f3d0c3f65f1" providerId="LiveId" clId="{1FDE1D4E-9022-4696-83A0-3EFDEA3DC8C2}" dt="2023-01-31T03:10:15.512" v="7051" actId="20577"/>
          <ac:spMkLst>
            <pc:docMk/>
            <pc:sldMk cId="2263594585" sldId="1883"/>
            <ac:spMk id="3" creationId="{00000000-0000-0000-0000-000000000000}"/>
          </ac:spMkLst>
        </pc:spChg>
        <pc:spChg chg="mod">
          <ac:chgData name="Mahammad Valiyev" userId="28103f3d0c3f65f1" providerId="LiveId" clId="{1FDE1D4E-9022-4696-83A0-3EFDEA3DC8C2}" dt="2023-01-31T03:13:48.568" v="7073" actId="20577"/>
          <ac:spMkLst>
            <pc:docMk/>
            <pc:sldMk cId="2263594585" sldId="1883"/>
            <ac:spMk id="7" creationId="{B79D9106-2012-4457-95AF-88AED6164E76}"/>
          </ac:spMkLst>
        </pc:spChg>
      </pc:sldChg>
      <pc:sldChg chg="modSp mod modNotesTx">
        <pc:chgData name="Mahammad Valiyev" userId="28103f3d0c3f65f1" providerId="LiveId" clId="{1FDE1D4E-9022-4696-83A0-3EFDEA3DC8C2}" dt="2023-01-30T16:20:40.587" v="2187" actId="20577"/>
        <pc:sldMkLst>
          <pc:docMk/>
          <pc:sldMk cId="3736289203" sldId="1884"/>
        </pc:sldMkLst>
        <pc:spChg chg="mod">
          <ac:chgData name="Mahammad Valiyev" userId="28103f3d0c3f65f1" providerId="LiveId" clId="{1FDE1D4E-9022-4696-83A0-3EFDEA3DC8C2}" dt="2023-01-13T01:58:07.916" v="0" actId="20577"/>
          <ac:spMkLst>
            <pc:docMk/>
            <pc:sldMk cId="3736289203" sldId="1884"/>
            <ac:spMk id="7" creationId="{B79D9106-2012-4457-95AF-88AED6164E76}"/>
          </ac:spMkLst>
        </pc:spChg>
      </pc:sldChg>
      <pc:sldChg chg="addSp delSp modSp mod modNotesTx">
        <pc:chgData name="Mahammad Valiyev" userId="28103f3d0c3f65f1" providerId="LiveId" clId="{1FDE1D4E-9022-4696-83A0-3EFDEA3DC8C2}" dt="2023-01-31T03:26:05.974" v="7290" actId="1036"/>
        <pc:sldMkLst>
          <pc:docMk/>
          <pc:sldMk cId="832672648" sldId="1885"/>
        </pc:sldMkLst>
        <pc:spChg chg="mod">
          <ac:chgData name="Mahammad Valiyev" userId="28103f3d0c3f65f1" providerId="LiveId" clId="{1FDE1D4E-9022-4696-83A0-3EFDEA3DC8C2}" dt="2023-01-31T03:21:33.007" v="7137" actId="1076"/>
          <ac:spMkLst>
            <pc:docMk/>
            <pc:sldMk cId="832672648" sldId="1885"/>
            <ac:spMk id="7" creationId="{B79D9106-2012-4457-95AF-88AED6164E76}"/>
          </ac:spMkLst>
        </pc:spChg>
        <pc:spChg chg="add mod">
          <ac:chgData name="Mahammad Valiyev" userId="28103f3d0c3f65f1" providerId="LiveId" clId="{1FDE1D4E-9022-4696-83A0-3EFDEA3DC8C2}" dt="2023-01-31T03:22:08.749" v="7152" actId="164"/>
          <ac:spMkLst>
            <pc:docMk/>
            <pc:sldMk cId="832672648" sldId="1885"/>
            <ac:spMk id="23" creationId="{ADA20D95-2D88-25BF-692B-59DB681A1AFF}"/>
          </ac:spMkLst>
        </pc:spChg>
        <pc:spChg chg="add mod">
          <ac:chgData name="Mahammad Valiyev" userId="28103f3d0c3f65f1" providerId="LiveId" clId="{1FDE1D4E-9022-4696-83A0-3EFDEA3DC8C2}" dt="2023-01-31T03:22:05.300" v="7151" actId="164"/>
          <ac:spMkLst>
            <pc:docMk/>
            <pc:sldMk cId="832672648" sldId="1885"/>
            <ac:spMk id="25" creationId="{935C4244-1BAD-A8A9-A616-C18E2BB81621}"/>
          </ac:spMkLst>
        </pc:spChg>
        <pc:spChg chg="del">
          <ac:chgData name="Mahammad Valiyev" userId="28103f3d0c3f65f1" providerId="LiveId" clId="{1FDE1D4E-9022-4696-83A0-3EFDEA3DC8C2}" dt="2023-01-31T00:44:26.075" v="5970" actId="478"/>
          <ac:spMkLst>
            <pc:docMk/>
            <pc:sldMk cId="832672648" sldId="1885"/>
            <ac:spMk id="27" creationId="{09E04C90-9EAC-90EF-09CC-E6314E3C3545}"/>
          </ac:spMkLst>
        </pc:spChg>
        <pc:spChg chg="del">
          <ac:chgData name="Mahammad Valiyev" userId="28103f3d0c3f65f1" providerId="LiveId" clId="{1FDE1D4E-9022-4696-83A0-3EFDEA3DC8C2}" dt="2023-01-31T00:44:27.607" v="5971" actId="478"/>
          <ac:spMkLst>
            <pc:docMk/>
            <pc:sldMk cId="832672648" sldId="1885"/>
            <ac:spMk id="28" creationId="{5BA7AD8A-855B-620A-76F9-95FBAF644CF4}"/>
          </ac:spMkLst>
        </pc:spChg>
        <pc:spChg chg="del mod">
          <ac:chgData name="Mahammad Valiyev" userId="28103f3d0c3f65f1" providerId="LiveId" clId="{1FDE1D4E-9022-4696-83A0-3EFDEA3DC8C2}" dt="2023-01-31T00:44:31.592" v="5974" actId="478"/>
          <ac:spMkLst>
            <pc:docMk/>
            <pc:sldMk cId="832672648" sldId="1885"/>
            <ac:spMk id="29" creationId="{ECF164EC-498B-D7CD-F2EF-C7EC834552E1}"/>
          </ac:spMkLst>
        </pc:spChg>
        <pc:spChg chg="mod">
          <ac:chgData name="Mahammad Valiyev" userId="28103f3d0c3f65f1" providerId="LiveId" clId="{1FDE1D4E-9022-4696-83A0-3EFDEA3DC8C2}" dt="2023-01-31T03:21:27.623" v="7128" actId="1036"/>
          <ac:spMkLst>
            <pc:docMk/>
            <pc:sldMk cId="832672648" sldId="1885"/>
            <ac:spMk id="30" creationId="{45B6FB13-6EF6-B17F-8132-442F5EFB7F26}"/>
          </ac:spMkLst>
        </pc:spChg>
        <pc:spChg chg="add mod">
          <ac:chgData name="Mahammad Valiyev" userId="28103f3d0c3f65f1" providerId="LiveId" clId="{1FDE1D4E-9022-4696-83A0-3EFDEA3DC8C2}" dt="2023-01-31T03:22:02.253" v="7150" actId="164"/>
          <ac:spMkLst>
            <pc:docMk/>
            <pc:sldMk cId="832672648" sldId="1885"/>
            <ac:spMk id="31" creationId="{3EE95E2D-7D34-D9C4-E1FE-6BD2C37CE7D9}"/>
          </ac:spMkLst>
        </pc:spChg>
        <pc:spChg chg="add mod">
          <ac:chgData name="Mahammad Valiyev" userId="28103f3d0c3f65f1" providerId="LiveId" clId="{1FDE1D4E-9022-4696-83A0-3EFDEA3DC8C2}" dt="2023-01-31T03:22:35.847" v="7161" actId="164"/>
          <ac:spMkLst>
            <pc:docMk/>
            <pc:sldMk cId="832672648" sldId="1885"/>
            <ac:spMk id="35" creationId="{98F3049E-CC0E-14D0-806D-D498F37E0079}"/>
          </ac:spMkLst>
        </pc:spChg>
        <pc:spChg chg="add mod">
          <ac:chgData name="Mahammad Valiyev" userId="28103f3d0c3f65f1" providerId="LiveId" clId="{1FDE1D4E-9022-4696-83A0-3EFDEA3DC8C2}" dt="2023-01-31T03:25:39.430" v="7284" actId="1036"/>
          <ac:spMkLst>
            <pc:docMk/>
            <pc:sldMk cId="832672648" sldId="1885"/>
            <ac:spMk id="37" creationId="{F09AA500-C885-6BF6-9D9C-A533CE3561D4}"/>
          </ac:spMkLst>
        </pc:spChg>
        <pc:spChg chg="add del mod ord">
          <ac:chgData name="Mahammad Valiyev" userId="28103f3d0c3f65f1" providerId="LiveId" clId="{1FDE1D4E-9022-4696-83A0-3EFDEA3DC8C2}" dt="2023-01-31T03:25:37.015" v="7277" actId="1038"/>
          <ac:spMkLst>
            <pc:docMk/>
            <pc:sldMk cId="832672648" sldId="1885"/>
            <ac:spMk id="38" creationId="{C5459B92-A8D6-7F69-1FA8-7851ACF596CD}"/>
          </ac:spMkLst>
        </pc:spChg>
        <pc:spChg chg="add mod">
          <ac:chgData name="Mahammad Valiyev" userId="28103f3d0c3f65f1" providerId="LiveId" clId="{1FDE1D4E-9022-4696-83A0-3EFDEA3DC8C2}" dt="2023-01-31T03:25:30.726" v="7263" actId="1036"/>
          <ac:spMkLst>
            <pc:docMk/>
            <pc:sldMk cId="832672648" sldId="1885"/>
            <ac:spMk id="39" creationId="{5B280BC4-DE19-EF1A-D61F-CF5E5DD5B235}"/>
          </ac:spMkLst>
        </pc:spChg>
        <pc:spChg chg="add mod">
          <ac:chgData name="Mahammad Valiyev" userId="28103f3d0c3f65f1" providerId="LiveId" clId="{1FDE1D4E-9022-4696-83A0-3EFDEA3DC8C2}" dt="2023-01-31T03:25:33.607" v="7272" actId="1038"/>
          <ac:spMkLst>
            <pc:docMk/>
            <pc:sldMk cId="832672648" sldId="1885"/>
            <ac:spMk id="40" creationId="{819931C3-34DA-D1C7-EA9B-EAB4AA2EE437}"/>
          </ac:spMkLst>
        </pc:spChg>
        <pc:spChg chg="add mod">
          <ac:chgData name="Mahammad Valiyev" userId="28103f3d0c3f65f1" providerId="LiveId" clId="{1FDE1D4E-9022-4696-83A0-3EFDEA3DC8C2}" dt="2023-01-31T03:26:05.974" v="7290" actId="1036"/>
          <ac:spMkLst>
            <pc:docMk/>
            <pc:sldMk cId="832672648" sldId="1885"/>
            <ac:spMk id="41" creationId="{50318A35-76FA-9E29-1D0B-6787A9ED8271}"/>
          </ac:spMkLst>
        </pc:spChg>
        <pc:grpChg chg="add mod">
          <ac:chgData name="Mahammad Valiyev" userId="28103f3d0c3f65f1" providerId="LiveId" clId="{1FDE1D4E-9022-4696-83A0-3EFDEA3DC8C2}" dt="2023-01-31T03:21:05.847" v="7114" actId="1076"/>
          <ac:grpSpMkLst>
            <pc:docMk/>
            <pc:sldMk cId="832672648" sldId="1885"/>
            <ac:grpSpMk id="2" creationId="{22DE0070-9831-F1C3-BA2C-53B89812EF01}"/>
          </ac:grpSpMkLst>
        </pc:grpChg>
        <pc:grpChg chg="mod">
          <ac:chgData name="Mahammad Valiyev" userId="28103f3d0c3f65f1" providerId="LiveId" clId="{1FDE1D4E-9022-4696-83A0-3EFDEA3DC8C2}" dt="2023-01-31T03:25:47.341" v="7285" actId="14100"/>
          <ac:grpSpMkLst>
            <pc:docMk/>
            <pc:sldMk cId="832672648" sldId="1885"/>
            <ac:grpSpMk id="22" creationId="{5919689E-2AF7-4A65-DF61-48ED307069B9}"/>
          </ac:grpSpMkLst>
        </pc:grpChg>
        <pc:grpChg chg="add mod">
          <ac:chgData name="Mahammad Valiyev" userId="28103f3d0c3f65f1" providerId="LiveId" clId="{1FDE1D4E-9022-4696-83A0-3EFDEA3DC8C2}" dt="2023-01-31T03:25:25.846" v="7261" actId="14100"/>
          <ac:grpSpMkLst>
            <pc:docMk/>
            <pc:sldMk cId="832672648" sldId="1885"/>
            <ac:grpSpMk id="32" creationId="{A5ECDBFA-A6AE-CF95-F106-15861F5B4CC7}"/>
          </ac:grpSpMkLst>
        </pc:grpChg>
        <pc:grpChg chg="add mod">
          <ac:chgData name="Mahammad Valiyev" userId="28103f3d0c3f65f1" providerId="LiveId" clId="{1FDE1D4E-9022-4696-83A0-3EFDEA3DC8C2}" dt="2023-01-31T03:25:19.134" v="7259" actId="14100"/>
          <ac:grpSpMkLst>
            <pc:docMk/>
            <pc:sldMk cId="832672648" sldId="1885"/>
            <ac:grpSpMk id="33" creationId="{819F07CD-2303-69FE-1696-7C8BEDFEBD13}"/>
          </ac:grpSpMkLst>
        </pc:grpChg>
        <pc:grpChg chg="add mod ord">
          <ac:chgData name="Mahammad Valiyev" userId="28103f3d0c3f65f1" providerId="LiveId" clId="{1FDE1D4E-9022-4696-83A0-3EFDEA3DC8C2}" dt="2023-01-31T03:25:06.473" v="7248" actId="1076"/>
          <ac:grpSpMkLst>
            <pc:docMk/>
            <pc:sldMk cId="832672648" sldId="1885"/>
            <ac:grpSpMk id="34" creationId="{731B5A33-3D91-C022-AE09-9226538ABEAC}"/>
          </ac:grpSpMkLst>
        </pc:grpChg>
        <pc:grpChg chg="add mod">
          <ac:chgData name="Mahammad Valiyev" userId="28103f3d0c3f65f1" providerId="LiveId" clId="{1FDE1D4E-9022-4696-83A0-3EFDEA3DC8C2}" dt="2023-01-31T03:24:34.469" v="7237" actId="1076"/>
          <ac:grpSpMkLst>
            <pc:docMk/>
            <pc:sldMk cId="832672648" sldId="1885"/>
            <ac:grpSpMk id="36" creationId="{86A5DA1C-2BAB-F961-9DB4-DB09AE3916D6}"/>
          </ac:grpSpMkLst>
        </pc:grpChg>
        <pc:picChg chg="del">
          <ac:chgData name="Mahammad Valiyev" userId="28103f3d0c3f65f1" providerId="LiveId" clId="{1FDE1D4E-9022-4696-83A0-3EFDEA3DC8C2}" dt="2023-01-31T00:44:14.376" v="5965" actId="478"/>
          <ac:picMkLst>
            <pc:docMk/>
            <pc:sldMk cId="832672648" sldId="1885"/>
            <ac:picMk id="4" creationId="{68FCACD7-CA86-5B88-4356-876E825A2A06}"/>
          </ac:picMkLst>
        </pc:picChg>
        <pc:picChg chg="del">
          <ac:chgData name="Mahammad Valiyev" userId="28103f3d0c3f65f1" providerId="LiveId" clId="{1FDE1D4E-9022-4696-83A0-3EFDEA3DC8C2}" dt="2023-01-31T00:44:14.888" v="5966" actId="478"/>
          <ac:picMkLst>
            <pc:docMk/>
            <pc:sldMk cId="832672648" sldId="1885"/>
            <ac:picMk id="6" creationId="{9C3DD3C8-0103-61ED-7E76-6D389846CAF1}"/>
          </ac:picMkLst>
        </pc:picChg>
        <pc:picChg chg="add mod">
          <ac:chgData name="Mahammad Valiyev" userId="28103f3d0c3f65f1" providerId="LiveId" clId="{1FDE1D4E-9022-4696-83A0-3EFDEA3DC8C2}" dt="2023-01-31T03:22:35.847" v="7161" actId="164"/>
          <ac:picMkLst>
            <pc:docMk/>
            <pc:sldMk cId="832672648" sldId="1885"/>
            <ac:picMk id="8" creationId="{4B72C862-7D17-791B-3649-329A4AAE760F}"/>
          </ac:picMkLst>
        </pc:picChg>
        <pc:picChg chg="del mod">
          <ac:chgData name="Mahammad Valiyev" userId="28103f3d0c3f65f1" providerId="LiveId" clId="{1FDE1D4E-9022-4696-83A0-3EFDEA3DC8C2}" dt="2023-01-31T00:44:12.874" v="5963" actId="478"/>
          <ac:picMkLst>
            <pc:docMk/>
            <pc:sldMk cId="832672648" sldId="1885"/>
            <ac:picMk id="9" creationId="{8786611D-2B71-B923-75CE-BEA4F71C63FC}"/>
          </ac:picMkLst>
        </pc:picChg>
        <pc:picChg chg="del">
          <ac:chgData name="Mahammad Valiyev" userId="28103f3d0c3f65f1" providerId="LiveId" clId="{1FDE1D4E-9022-4696-83A0-3EFDEA3DC8C2}" dt="2023-01-31T00:44:13.755" v="5964" actId="478"/>
          <ac:picMkLst>
            <pc:docMk/>
            <pc:sldMk cId="832672648" sldId="1885"/>
            <ac:picMk id="11" creationId="{6156B147-7E20-D7EF-64D3-EDD4ED49F2FA}"/>
          </ac:picMkLst>
        </pc:picChg>
        <pc:picChg chg="add mod">
          <ac:chgData name="Mahammad Valiyev" userId="28103f3d0c3f65f1" providerId="LiveId" clId="{1FDE1D4E-9022-4696-83A0-3EFDEA3DC8C2}" dt="2023-01-31T03:22:08.749" v="7152" actId="164"/>
          <ac:picMkLst>
            <pc:docMk/>
            <pc:sldMk cId="832672648" sldId="1885"/>
            <ac:picMk id="12" creationId="{CE125BBA-DC0F-6A0B-2FF6-FDEEF2A25C1A}"/>
          </ac:picMkLst>
        </pc:picChg>
        <pc:picChg chg="mod">
          <ac:chgData name="Mahammad Valiyev" userId="28103f3d0c3f65f1" providerId="LiveId" clId="{1FDE1D4E-9022-4696-83A0-3EFDEA3DC8C2}" dt="2023-01-31T00:46:27.302" v="6015" actId="164"/>
          <ac:picMkLst>
            <pc:docMk/>
            <pc:sldMk cId="832672648" sldId="1885"/>
            <ac:picMk id="13" creationId="{8A19A31A-84C0-84D5-0179-9F4BF1B4D466}"/>
          </ac:picMkLst>
        </pc:picChg>
        <pc:picChg chg="mod">
          <ac:chgData name="Mahammad Valiyev" userId="28103f3d0c3f65f1" providerId="LiveId" clId="{1FDE1D4E-9022-4696-83A0-3EFDEA3DC8C2}" dt="2023-01-31T00:46:27.302" v="6015" actId="164"/>
          <ac:picMkLst>
            <pc:docMk/>
            <pc:sldMk cId="832672648" sldId="1885"/>
            <ac:picMk id="15" creationId="{A6FB5EDE-5297-92BA-4AB6-065B544DC60F}"/>
          </ac:picMkLst>
        </pc:picChg>
        <pc:picChg chg="add mod">
          <ac:chgData name="Mahammad Valiyev" userId="28103f3d0c3f65f1" providerId="LiveId" clId="{1FDE1D4E-9022-4696-83A0-3EFDEA3DC8C2}" dt="2023-01-31T03:22:05.300" v="7151" actId="164"/>
          <ac:picMkLst>
            <pc:docMk/>
            <pc:sldMk cId="832672648" sldId="1885"/>
            <ac:picMk id="16" creationId="{024ADF28-0E8E-6587-1565-7EE75BE79AE3}"/>
          </ac:picMkLst>
        </pc:picChg>
        <pc:picChg chg="mod">
          <ac:chgData name="Mahammad Valiyev" userId="28103f3d0c3f65f1" providerId="LiveId" clId="{1FDE1D4E-9022-4696-83A0-3EFDEA3DC8C2}" dt="2023-01-31T00:46:27.302" v="6015" actId="164"/>
          <ac:picMkLst>
            <pc:docMk/>
            <pc:sldMk cId="832672648" sldId="1885"/>
            <ac:picMk id="17" creationId="{691F5F23-632D-0A3E-4DD1-BF24883B39EC}"/>
          </ac:picMkLst>
        </pc:picChg>
        <pc:picChg chg="add mod">
          <ac:chgData name="Mahammad Valiyev" userId="28103f3d0c3f65f1" providerId="LiveId" clId="{1FDE1D4E-9022-4696-83A0-3EFDEA3DC8C2}" dt="2023-01-31T03:22:02.253" v="7150" actId="164"/>
          <ac:picMkLst>
            <pc:docMk/>
            <pc:sldMk cId="832672648" sldId="1885"/>
            <ac:picMk id="20" creationId="{32E5EA69-CC90-4E8C-00FA-055C6167764E}"/>
          </ac:picMkLst>
        </pc:picChg>
        <pc:picChg chg="del">
          <ac:chgData name="Mahammad Valiyev" userId="28103f3d0c3f65f1" providerId="LiveId" clId="{1FDE1D4E-9022-4696-83A0-3EFDEA3DC8C2}" dt="2023-01-31T00:44:29.354" v="5973" actId="478"/>
          <ac:picMkLst>
            <pc:docMk/>
            <pc:sldMk cId="832672648" sldId="1885"/>
            <ac:picMk id="24" creationId="{98C60FE5-F96D-F0F1-5382-864857D14166}"/>
          </ac:picMkLst>
        </pc:picChg>
        <pc:picChg chg="del">
          <ac:chgData name="Mahammad Valiyev" userId="28103f3d0c3f65f1" providerId="LiveId" clId="{1FDE1D4E-9022-4696-83A0-3EFDEA3DC8C2}" dt="2023-01-31T00:44:28.487" v="5972" actId="478"/>
          <ac:picMkLst>
            <pc:docMk/>
            <pc:sldMk cId="832672648" sldId="1885"/>
            <ac:picMk id="26" creationId="{6CC6EC27-8519-DAD2-7605-FF7B56FD8B2B}"/>
          </ac:picMkLst>
        </pc:picChg>
      </pc:sldChg>
      <pc:sldChg chg="modSp mod modNotesTx">
        <pc:chgData name="Mahammad Valiyev" userId="28103f3d0c3f65f1" providerId="LiveId" clId="{1FDE1D4E-9022-4696-83A0-3EFDEA3DC8C2}" dt="2023-01-31T00:49:34.951" v="6039" actId="255"/>
        <pc:sldMkLst>
          <pc:docMk/>
          <pc:sldMk cId="3029675419" sldId="1886"/>
        </pc:sldMkLst>
        <pc:spChg chg="mod">
          <ac:chgData name="Mahammad Valiyev" userId="28103f3d0c3f65f1" providerId="LiveId" clId="{1FDE1D4E-9022-4696-83A0-3EFDEA3DC8C2}" dt="2023-01-31T00:49:34.951" v="6039" actId="255"/>
          <ac:spMkLst>
            <pc:docMk/>
            <pc:sldMk cId="3029675419" sldId="1886"/>
            <ac:spMk id="15" creationId="{11138745-86D4-C657-9E6E-5F9099BDB07A}"/>
          </ac:spMkLst>
        </pc:spChg>
      </pc:sldChg>
      <pc:sldChg chg="addSp delSp modSp mod modNotesTx">
        <pc:chgData name="Mahammad Valiyev" userId="28103f3d0c3f65f1" providerId="LiveId" clId="{1FDE1D4E-9022-4696-83A0-3EFDEA3DC8C2}" dt="2023-01-31T03:29:19.317" v="7299" actId="14100"/>
        <pc:sldMkLst>
          <pc:docMk/>
          <pc:sldMk cId="1989602739" sldId="1887"/>
        </pc:sldMkLst>
        <pc:spChg chg="add mod">
          <ac:chgData name="Mahammad Valiyev" userId="28103f3d0c3f65f1" providerId="LiveId" clId="{1FDE1D4E-9022-4696-83A0-3EFDEA3DC8C2}" dt="2023-01-31T02:38:13.710" v="6707" actId="113"/>
          <ac:spMkLst>
            <pc:docMk/>
            <pc:sldMk cId="1989602739" sldId="1887"/>
            <ac:spMk id="2" creationId="{346D7F01-055F-FED3-BDC3-04AF7584BBD1}"/>
          </ac:spMkLst>
        </pc:spChg>
        <pc:spChg chg="del">
          <ac:chgData name="Mahammad Valiyev" userId="28103f3d0c3f65f1" providerId="LiveId" clId="{1FDE1D4E-9022-4696-83A0-3EFDEA3DC8C2}" dt="2023-01-31T02:09:12.463" v="6046" actId="478"/>
          <ac:spMkLst>
            <pc:docMk/>
            <pc:sldMk cId="1989602739" sldId="1887"/>
            <ac:spMk id="5" creationId="{19EB83AF-9F46-D897-D0B3-E53A9D66D21D}"/>
          </ac:spMkLst>
        </pc:spChg>
        <pc:spChg chg="add mod">
          <ac:chgData name="Mahammad Valiyev" userId="28103f3d0c3f65f1" providerId="LiveId" clId="{1FDE1D4E-9022-4696-83A0-3EFDEA3DC8C2}" dt="2023-01-31T02:21:39.727" v="6249" actId="1035"/>
          <ac:spMkLst>
            <pc:docMk/>
            <pc:sldMk cId="1989602739" sldId="1887"/>
            <ac:spMk id="20" creationId="{0441581E-D3CA-77F1-B098-F395E596775F}"/>
          </ac:spMkLst>
        </pc:spChg>
        <pc:spChg chg="add mod">
          <ac:chgData name="Mahammad Valiyev" userId="28103f3d0c3f65f1" providerId="LiveId" clId="{1FDE1D4E-9022-4696-83A0-3EFDEA3DC8C2}" dt="2023-01-31T02:21:39.727" v="6249" actId="1035"/>
          <ac:spMkLst>
            <pc:docMk/>
            <pc:sldMk cId="1989602739" sldId="1887"/>
            <ac:spMk id="21" creationId="{880AC042-CCDB-B05F-2785-2DFF583DEAE5}"/>
          </ac:spMkLst>
        </pc:spChg>
        <pc:spChg chg="add mod">
          <ac:chgData name="Mahammad Valiyev" userId="28103f3d0c3f65f1" providerId="LiveId" clId="{1FDE1D4E-9022-4696-83A0-3EFDEA3DC8C2}" dt="2023-01-31T02:21:39.727" v="6249" actId="1035"/>
          <ac:spMkLst>
            <pc:docMk/>
            <pc:sldMk cId="1989602739" sldId="1887"/>
            <ac:spMk id="22" creationId="{B9BB55C7-EEB6-6E67-4604-6833831EF112}"/>
          </ac:spMkLst>
        </pc:spChg>
        <pc:spChg chg="add mod">
          <ac:chgData name="Mahammad Valiyev" userId="28103f3d0c3f65f1" providerId="LiveId" clId="{1FDE1D4E-9022-4696-83A0-3EFDEA3DC8C2}" dt="2023-01-31T02:25:03.821" v="6386" actId="1076"/>
          <ac:spMkLst>
            <pc:docMk/>
            <pc:sldMk cId="1989602739" sldId="1887"/>
            <ac:spMk id="23" creationId="{25871327-DC2A-2C97-5839-B7AC173896C8}"/>
          </ac:spMkLst>
        </pc:spChg>
        <pc:spChg chg="add mod">
          <ac:chgData name="Mahammad Valiyev" userId="28103f3d0c3f65f1" providerId="LiveId" clId="{1FDE1D4E-9022-4696-83A0-3EFDEA3DC8C2}" dt="2023-01-31T03:13:09.800" v="7066" actId="1036"/>
          <ac:spMkLst>
            <pc:docMk/>
            <pc:sldMk cId="1989602739" sldId="1887"/>
            <ac:spMk id="24" creationId="{1D73334F-FFE2-66AD-4FA9-BA5D4D446310}"/>
          </ac:spMkLst>
        </pc:spChg>
        <pc:spChg chg="add mod">
          <ac:chgData name="Mahammad Valiyev" userId="28103f3d0c3f65f1" providerId="LiveId" clId="{1FDE1D4E-9022-4696-83A0-3EFDEA3DC8C2}" dt="2023-01-31T03:13:14.264" v="7067" actId="208"/>
          <ac:spMkLst>
            <pc:docMk/>
            <pc:sldMk cId="1989602739" sldId="1887"/>
            <ac:spMk id="25" creationId="{13435FF9-C48E-04D1-4523-504898AA8A56}"/>
          </ac:spMkLst>
        </pc:spChg>
        <pc:spChg chg="del">
          <ac:chgData name="Mahammad Valiyev" userId="28103f3d0c3f65f1" providerId="LiveId" clId="{1FDE1D4E-9022-4696-83A0-3EFDEA3DC8C2}" dt="2023-01-31T02:09:10.639" v="6045" actId="478"/>
          <ac:spMkLst>
            <pc:docMk/>
            <pc:sldMk cId="1989602739" sldId="1887"/>
            <ac:spMk id="51" creationId="{7F870C36-62AF-A28B-A8E6-C15300238002}"/>
          </ac:spMkLst>
        </pc:spChg>
        <pc:spChg chg="del">
          <ac:chgData name="Mahammad Valiyev" userId="28103f3d0c3f65f1" providerId="LiveId" clId="{1FDE1D4E-9022-4696-83A0-3EFDEA3DC8C2}" dt="2023-01-31T02:09:10.639" v="6045" actId="478"/>
          <ac:spMkLst>
            <pc:docMk/>
            <pc:sldMk cId="1989602739" sldId="1887"/>
            <ac:spMk id="52" creationId="{74DA374C-9099-C4E8-F3FB-00C726A70E29}"/>
          </ac:spMkLst>
        </pc:spChg>
        <pc:spChg chg="del">
          <ac:chgData name="Mahammad Valiyev" userId="28103f3d0c3f65f1" providerId="LiveId" clId="{1FDE1D4E-9022-4696-83A0-3EFDEA3DC8C2}" dt="2023-01-31T02:09:10.639" v="6045" actId="478"/>
          <ac:spMkLst>
            <pc:docMk/>
            <pc:sldMk cId="1989602739" sldId="1887"/>
            <ac:spMk id="53" creationId="{B70E6BD1-655E-060F-5B93-928F11CD311A}"/>
          </ac:spMkLst>
        </pc:spChg>
        <pc:grpChg chg="del">
          <ac:chgData name="Mahammad Valiyev" userId="28103f3d0c3f65f1" providerId="LiveId" clId="{1FDE1D4E-9022-4696-83A0-3EFDEA3DC8C2}" dt="2023-01-31T02:09:05.600" v="6041" actId="478"/>
          <ac:grpSpMkLst>
            <pc:docMk/>
            <pc:sldMk cId="1989602739" sldId="1887"/>
            <ac:grpSpMk id="14" creationId="{CFA9DBFA-54F1-AA47-1FC8-4B0341348E15}"/>
          </ac:grpSpMkLst>
        </pc:grpChg>
        <pc:picChg chg="del">
          <ac:chgData name="Mahammad Valiyev" userId="28103f3d0c3f65f1" providerId="LiveId" clId="{1FDE1D4E-9022-4696-83A0-3EFDEA3DC8C2}" dt="2023-01-31T02:09:06.783" v="6043" actId="478"/>
          <ac:picMkLst>
            <pc:docMk/>
            <pc:sldMk cId="1989602739" sldId="1887"/>
            <ac:picMk id="4" creationId="{76485D1F-1C15-D423-E567-98880604B6F9}"/>
          </ac:picMkLst>
        </pc:picChg>
        <pc:picChg chg="add del mod">
          <ac:chgData name="Mahammad Valiyev" userId="28103f3d0c3f65f1" providerId="LiveId" clId="{1FDE1D4E-9022-4696-83A0-3EFDEA3DC8C2}" dt="2023-01-31T02:14:29.522" v="6099" actId="478"/>
          <ac:picMkLst>
            <pc:docMk/>
            <pc:sldMk cId="1989602739" sldId="1887"/>
            <ac:picMk id="7" creationId="{D2344A28-7949-760E-02AD-7C8E68EDACBB}"/>
          </ac:picMkLst>
        </pc:picChg>
        <pc:picChg chg="del">
          <ac:chgData name="Mahammad Valiyev" userId="28103f3d0c3f65f1" providerId="LiveId" clId="{1FDE1D4E-9022-4696-83A0-3EFDEA3DC8C2}" dt="2023-01-31T02:09:06.271" v="6042" actId="478"/>
          <ac:picMkLst>
            <pc:docMk/>
            <pc:sldMk cId="1989602739" sldId="1887"/>
            <ac:picMk id="8" creationId="{4829E496-7B67-6AB4-58FD-C1DB163F25B9}"/>
          </ac:picMkLst>
        </pc:picChg>
        <pc:picChg chg="add mod modCrop">
          <ac:chgData name="Mahammad Valiyev" userId="28103f3d0c3f65f1" providerId="LiveId" clId="{1FDE1D4E-9022-4696-83A0-3EFDEA3DC8C2}" dt="2023-01-31T03:12:24.071" v="7052" actId="732"/>
          <ac:picMkLst>
            <pc:docMk/>
            <pc:sldMk cId="1989602739" sldId="1887"/>
            <ac:picMk id="15" creationId="{8B8D5753-DF51-3608-553C-03D3FDCA3FF6}"/>
          </ac:picMkLst>
        </pc:picChg>
        <pc:picChg chg="add mod modCrop">
          <ac:chgData name="Mahammad Valiyev" userId="28103f3d0c3f65f1" providerId="LiveId" clId="{1FDE1D4E-9022-4696-83A0-3EFDEA3DC8C2}" dt="2023-01-31T03:29:19.317" v="7299" actId="14100"/>
          <ac:picMkLst>
            <pc:docMk/>
            <pc:sldMk cId="1989602739" sldId="1887"/>
            <ac:picMk id="17" creationId="{46179AB6-2392-CBB2-E45A-E93B82D4E1F8}"/>
          </ac:picMkLst>
        </pc:picChg>
        <pc:picChg chg="add mod">
          <ac:chgData name="Mahammad Valiyev" userId="28103f3d0c3f65f1" providerId="LiveId" clId="{1FDE1D4E-9022-4696-83A0-3EFDEA3DC8C2}" dt="2023-01-31T02:21:39.727" v="6249" actId="1035"/>
          <ac:picMkLst>
            <pc:docMk/>
            <pc:sldMk cId="1989602739" sldId="1887"/>
            <ac:picMk id="19" creationId="{D1B50BC4-3197-F4E2-2C89-CBA6AEE196AB}"/>
          </ac:picMkLst>
        </pc:picChg>
        <pc:picChg chg="del">
          <ac:chgData name="Mahammad Valiyev" userId="28103f3d0c3f65f1" providerId="LiveId" clId="{1FDE1D4E-9022-4696-83A0-3EFDEA3DC8C2}" dt="2023-01-31T02:09:10.639" v="6045" actId="478"/>
          <ac:picMkLst>
            <pc:docMk/>
            <pc:sldMk cId="1989602739" sldId="1887"/>
            <ac:picMk id="30" creationId="{5D849FC3-50A5-F054-C4C5-C9881C7413ED}"/>
          </ac:picMkLst>
        </pc:picChg>
        <pc:picChg chg="del">
          <ac:chgData name="Mahammad Valiyev" userId="28103f3d0c3f65f1" providerId="LiveId" clId="{1FDE1D4E-9022-4696-83A0-3EFDEA3DC8C2}" dt="2023-01-31T02:09:10.639" v="6045" actId="478"/>
          <ac:picMkLst>
            <pc:docMk/>
            <pc:sldMk cId="1989602739" sldId="1887"/>
            <ac:picMk id="32" creationId="{D987286F-3E2C-903E-D5AD-176DE82B5F62}"/>
          </ac:picMkLst>
        </pc:picChg>
        <pc:picChg chg="del">
          <ac:chgData name="Mahammad Valiyev" userId="28103f3d0c3f65f1" providerId="LiveId" clId="{1FDE1D4E-9022-4696-83A0-3EFDEA3DC8C2}" dt="2023-01-31T02:09:10.639" v="6045" actId="478"/>
          <ac:picMkLst>
            <pc:docMk/>
            <pc:sldMk cId="1989602739" sldId="1887"/>
            <ac:picMk id="38" creationId="{45A04AC0-3B59-CFD2-8A89-983D948E003B}"/>
          </ac:picMkLst>
        </pc:picChg>
        <pc:picChg chg="del">
          <ac:chgData name="Mahammad Valiyev" userId="28103f3d0c3f65f1" providerId="LiveId" clId="{1FDE1D4E-9022-4696-83A0-3EFDEA3DC8C2}" dt="2023-01-31T02:09:10.639" v="6045" actId="478"/>
          <ac:picMkLst>
            <pc:docMk/>
            <pc:sldMk cId="1989602739" sldId="1887"/>
            <ac:picMk id="40" creationId="{2364EDC6-7592-1396-A8BF-5BA2BD6B89A2}"/>
          </ac:picMkLst>
        </pc:picChg>
        <pc:picChg chg="del">
          <ac:chgData name="Mahammad Valiyev" userId="28103f3d0c3f65f1" providerId="LiveId" clId="{1FDE1D4E-9022-4696-83A0-3EFDEA3DC8C2}" dt="2023-01-31T02:09:10.639" v="6045" actId="478"/>
          <ac:picMkLst>
            <pc:docMk/>
            <pc:sldMk cId="1989602739" sldId="1887"/>
            <ac:picMk id="42" creationId="{C1DAB364-0CC4-926C-61AB-5CAAE5C116CA}"/>
          </ac:picMkLst>
        </pc:picChg>
        <pc:picChg chg="del">
          <ac:chgData name="Mahammad Valiyev" userId="28103f3d0c3f65f1" providerId="LiveId" clId="{1FDE1D4E-9022-4696-83A0-3EFDEA3DC8C2}" dt="2023-01-31T02:09:07.663" v="6044" actId="478"/>
          <ac:picMkLst>
            <pc:docMk/>
            <pc:sldMk cId="1989602739" sldId="1887"/>
            <ac:picMk id="44" creationId="{E147B851-C30B-4170-A121-E47234C72909}"/>
          </ac:picMkLst>
        </pc:picChg>
        <pc:picChg chg="del">
          <ac:chgData name="Mahammad Valiyev" userId="28103f3d0c3f65f1" providerId="LiveId" clId="{1FDE1D4E-9022-4696-83A0-3EFDEA3DC8C2}" dt="2023-01-31T02:09:10.639" v="6045" actId="478"/>
          <ac:picMkLst>
            <pc:docMk/>
            <pc:sldMk cId="1989602739" sldId="1887"/>
            <ac:picMk id="48" creationId="{BDECC899-3832-21EF-9CE6-E703ECE8D0BC}"/>
          </ac:picMkLst>
        </pc:picChg>
        <pc:picChg chg="del">
          <ac:chgData name="Mahammad Valiyev" userId="28103f3d0c3f65f1" providerId="LiveId" clId="{1FDE1D4E-9022-4696-83A0-3EFDEA3DC8C2}" dt="2023-01-31T02:09:10.639" v="6045" actId="478"/>
          <ac:picMkLst>
            <pc:docMk/>
            <pc:sldMk cId="1989602739" sldId="1887"/>
            <ac:picMk id="50" creationId="{CC852FE0-1381-54B8-DE15-00C0F0BC9159}"/>
          </ac:picMkLst>
        </pc:picChg>
        <pc:cxnChg chg="del">
          <ac:chgData name="Mahammad Valiyev" userId="28103f3d0c3f65f1" providerId="LiveId" clId="{1FDE1D4E-9022-4696-83A0-3EFDEA3DC8C2}" dt="2023-01-31T02:09:10.639" v="6045" actId="478"/>
          <ac:cxnSpMkLst>
            <pc:docMk/>
            <pc:sldMk cId="1989602739" sldId="1887"/>
            <ac:cxnSpMk id="46" creationId="{6E09A24E-76D9-2242-9153-D6DD79690342}"/>
          </ac:cxnSpMkLst>
        </pc:cxnChg>
      </pc:sldChg>
      <pc:sldChg chg="addSp delSp modSp mod modNotesTx">
        <pc:chgData name="Mahammad Valiyev" userId="28103f3d0c3f65f1" providerId="LiveId" clId="{1FDE1D4E-9022-4696-83A0-3EFDEA3DC8C2}" dt="2023-01-31T03:02:29.360" v="6996" actId="1076"/>
        <pc:sldMkLst>
          <pc:docMk/>
          <pc:sldMk cId="1455912518" sldId="1888"/>
        </pc:sldMkLst>
        <pc:spChg chg="mod">
          <ac:chgData name="Mahammad Valiyev" userId="28103f3d0c3f65f1" providerId="LiveId" clId="{1FDE1D4E-9022-4696-83A0-3EFDEA3DC8C2}" dt="2023-01-31T03:00:17.488" v="6947" actId="164"/>
          <ac:spMkLst>
            <pc:docMk/>
            <pc:sldMk cId="1455912518" sldId="1888"/>
            <ac:spMk id="8" creationId="{436A7AA2-BF71-94F5-03C6-FA0A58BF20E8}"/>
          </ac:spMkLst>
        </pc:spChg>
        <pc:spChg chg="mod">
          <ac:chgData name="Mahammad Valiyev" userId="28103f3d0c3f65f1" providerId="LiveId" clId="{1FDE1D4E-9022-4696-83A0-3EFDEA3DC8C2}" dt="2023-01-31T03:00:16.423" v="6941" actId="1076"/>
          <ac:spMkLst>
            <pc:docMk/>
            <pc:sldMk cId="1455912518" sldId="1888"/>
            <ac:spMk id="14" creationId="{0DA70570-091B-63B1-3577-45A3798ABEA4}"/>
          </ac:spMkLst>
        </pc:spChg>
        <pc:spChg chg="mod">
          <ac:chgData name="Mahammad Valiyev" userId="28103f3d0c3f65f1" providerId="LiveId" clId="{1FDE1D4E-9022-4696-83A0-3EFDEA3DC8C2}" dt="2023-01-31T03:00:17.488" v="6947" actId="164"/>
          <ac:spMkLst>
            <pc:docMk/>
            <pc:sldMk cId="1455912518" sldId="1888"/>
            <ac:spMk id="15" creationId="{BD61C1B6-5FE0-B432-75B7-35F7272A49F9}"/>
          </ac:spMkLst>
        </pc:spChg>
        <pc:spChg chg="del">
          <ac:chgData name="Mahammad Valiyev" userId="28103f3d0c3f65f1" providerId="LiveId" clId="{1FDE1D4E-9022-4696-83A0-3EFDEA3DC8C2}" dt="2023-01-31T02:57:51.289" v="6902" actId="478"/>
          <ac:spMkLst>
            <pc:docMk/>
            <pc:sldMk cId="1455912518" sldId="1888"/>
            <ac:spMk id="16" creationId="{197E1345-B686-3652-8155-ACBF2C50507A}"/>
          </ac:spMkLst>
        </pc:spChg>
        <pc:spChg chg="mod">
          <ac:chgData name="Mahammad Valiyev" userId="28103f3d0c3f65f1" providerId="LiveId" clId="{1FDE1D4E-9022-4696-83A0-3EFDEA3DC8C2}" dt="2023-01-31T03:02:24.265" v="6995" actId="1035"/>
          <ac:spMkLst>
            <pc:docMk/>
            <pc:sldMk cId="1455912518" sldId="1888"/>
            <ac:spMk id="17" creationId="{5C698421-0F46-1A5A-75F1-E77815972256}"/>
          </ac:spMkLst>
        </pc:spChg>
        <pc:spChg chg="mod">
          <ac:chgData name="Mahammad Valiyev" userId="28103f3d0c3f65f1" providerId="LiveId" clId="{1FDE1D4E-9022-4696-83A0-3EFDEA3DC8C2}" dt="2023-01-31T03:02:29.360" v="6996" actId="1076"/>
          <ac:spMkLst>
            <pc:docMk/>
            <pc:sldMk cId="1455912518" sldId="1888"/>
            <ac:spMk id="18" creationId="{3663C037-D6F7-A5E1-DB03-06E1AD0AFC33}"/>
          </ac:spMkLst>
        </pc:spChg>
        <pc:grpChg chg="add mod">
          <ac:chgData name="Mahammad Valiyev" userId="28103f3d0c3f65f1" providerId="LiveId" clId="{1FDE1D4E-9022-4696-83A0-3EFDEA3DC8C2}" dt="2023-01-31T03:00:17.488" v="6947" actId="164"/>
          <ac:grpSpMkLst>
            <pc:docMk/>
            <pc:sldMk cId="1455912518" sldId="1888"/>
            <ac:grpSpMk id="2" creationId="{1DD050CB-54DB-FE0E-1145-E1DA6B782B8C}"/>
          </ac:grpSpMkLst>
        </pc:grpChg>
        <pc:grpChg chg="mod">
          <ac:chgData name="Mahammad Valiyev" userId="28103f3d0c3f65f1" providerId="LiveId" clId="{1FDE1D4E-9022-4696-83A0-3EFDEA3DC8C2}" dt="2023-01-31T03:00:17.488" v="6947" actId="164"/>
          <ac:grpSpMkLst>
            <pc:docMk/>
            <pc:sldMk cId="1455912518" sldId="1888"/>
            <ac:grpSpMk id="13" creationId="{F65C9D8E-D166-2E7C-3E30-6DDDF19C6CF6}"/>
          </ac:grpSpMkLst>
        </pc:grpChg>
        <pc:picChg chg="mod">
          <ac:chgData name="Mahammad Valiyev" userId="28103f3d0c3f65f1" providerId="LiveId" clId="{1FDE1D4E-9022-4696-83A0-3EFDEA3DC8C2}" dt="2023-01-31T03:00:17.118" v="6945" actId="1076"/>
          <ac:picMkLst>
            <pc:docMk/>
            <pc:sldMk cId="1455912518" sldId="1888"/>
            <ac:picMk id="4" creationId="{53E1AE5A-EA70-F61E-03FF-9887D28F8456}"/>
          </ac:picMkLst>
        </pc:picChg>
        <pc:picChg chg="mod">
          <ac:chgData name="Mahammad Valiyev" userId="28103f3d0c3f65f1" providerId="LiveId" clId="{1FDE1D4E-9022-4696-83A0-3EFDEA3DC8C2}" dt="2023-01-31T03:00:17.488" v="6947" actId="164"/>
          <ac:picMkLst>
            <pc:docMk/>
            <pc:sldMk cId="1455912518" sldId="1888"/>
            <ac:picMk id="6" creationId="{E3BD8ABC-5B05-BD16-3674-363A00313957}"/>
          </ac:picMkLst>
        </pc:picChg>
        <pc:cxnChg chg="mod">
          <ac:chgData name="Mahammad Valiyev" userId="28103f3d0c3f65f1" providerId="LiveId" clId="{1FDE1D4E-9022-4696-83A0-3EFDEA3DC8C2}" dt="2023-01-31T03:01:36.794" v="6964" actId="208"/>
          <ac:cxnSpMkLst>
            <pc:docMk/>
            <pc:sldMk cId="1455912518" sldId="1888"/>
            <ac:cxnSpMk id="20" creationId="{5EE659CB-16FA-0BE0-68A4-EC6ADEB8D010}"/>
          </ac:cxnSpMkLst>
        </pc:cxnChg>
        <pc:cxnChg chg="mod">
          <ac:chgData name="Mahammad Valiyev" userId="28103f3d0c3f65f1" providerId="LiveId" clId="{1FDE1D4E-9022-4696-83A0-3EFDEA3DC8C2}" dt="2023-01-31T03:01:39.778" v="6965" actId="208"/>
          <ac:cxnSpMkLst>
            <pc:docMk/>
            <pc:sldMk cId="1455912518" sldId="1888"/>
            <ac:cxnSpMk id="24" creationId="{35199F71-0FF1-F7E4-D1C1-B677E3B1D15A}"/>
          </ac:cxnSpMkLst>
        </pc:cxnChg>
        <pc:cxnChg chg="mod">
          <ac:chgData name="Mahammad Valiyev" userId="28103f3d0c3f65f1" providerId="LiveId" clId="{1FDE1D4E-9022-4696-83A0-3EFDEA3DC8C2}" dt="2023-01-31T03:01:42.131" v="6966" actId="208"/>
          <ac:cxnSpMkLst>
            <pc:docMk/>
            <pc:sldMk cId="1455912518" sldId="1888"/>
            <ac:cxnSpMk id="27" creationId="{F738068B-C218-4DD5-CA9E-D0E8E9BBB898}"/>
          </ac:cxnSpMkLst>
        </pc:cxnChg>
      </pc:sldChg>
      <pc:sldChg chg="addSp delSp modSp mod modNotesTx">
        <pc:chgData name="Mahammad Valiyev" userId="28103f3d0c3f65f1" providerId="LiveId" clId="{1FDE1D4E-9022-4696-83A0-3EFDEA3DC8C2}" dt="2023-01-31T02:52:01.626" v="6826" actId="1076"/>
        <pc:sldMkLst>
          <pc:docMk/>
          <pc:sldMk cId="2577281977" sldId="1890"/>
        </pc:sldMkLst>
        <pc:spChg chg="mod">
          <ac:chgData name="Mahammad Valiyev" userId="28103f3d0c3f65f1" providerId="LiveId" clId="{1FDE1D4E-9022-4696-83A0-3EFDEA3DC8C2}" dt="2023-01-15T02:01:17.880" v="16"/>
          <ac:spMkLst>
            <pc:docMk/>
            <pc:sldMk cId="2577281977" sldId="1890"/>
            <ac:spMk id="6" creationId="{1ABAF703-1C45-8E1C-4C7B-64CD29E1481D}"/>
          </ac:spMkLst>
        </pc:spChg>
        <pc:spChg chg="mod">
          <ac:chgData name="Mahammad Valiyev" userId="28103f3d0c3f65f1" providerId="LiveId" clId="{1FDE1D4E-9022-4696-83A0-3EFDEA3DC8C2}" dt="2023-01-15T02:01:17.880" v="16"/>
          <ac:spMkLst>
            <pc:docMk/>
            <pc:sldMk cId="2577281977" sldId="1890"/>
            <ac:spMk id="7" creationId="{E71A79F0-86EF-360A-AFB5-371402E6CDBF}"/>
          </ac:spMkLst>
        </pc:spChg>
        <pc:spChg chg="mod">
          <ac:chgData name="Mahammad Valiyev" userId="28103f3d0c3f65f1" providerId="LiveId" clId="{1FDE1D4E-9022-4696-83A0-3EFDEA3DC8C2}" dt="2023-01-15T02:01:17.880" v="16"/>
          <ac:spMkLst>
            <pc:docMk/>
            <pc:sldMk cId="2577281977" sldId="1890"/>
            <ac:spMk id="8" creationId="{B8E182B4-DA5A-C32B-D188-71AB29DD37E6}"/>
          </ac:spMkLst>
        </pc:spChg>
        <pc:spChg chg="mod">
          <ac:chgData name="Mahammad Valiyev" userId="28103f3d0c3f65f1" providerId="LiveId" clId="{1FDE1D4E-9022-4696-83A0-3EFDEA3DC8C2}" dt="2023-01-15T02:01:17.880" v="16"/>
          <ac:spMkLst>
            <pc:docMk/>
            <pc:sldMk cId="2577281977" sldId="1890"/>
            <ac:spMk id="9" creationId="{D224B793-0C62-9FE8-42AF-144E179C163C}"/>
          </ac:spMkLst>
        </pc:spChg>
        <pc:spChg chg="mod">
          <ac:chgData name="Mahammad Valiyev" userId="28103f3d0c3f65f1" providerId="LiveId" clId="{1FDE1D4E-9022-4696-83A0-3EFDEA3DC8C2}" dt="2023-01-15T02:01:17.880" v="16"/>
          <ac:spMkLst>
            <pc:docMk/>
            <pc:sldMk cId="2577281977" sldId="1890"/>
            <ac:spMk id="10" creationId="{218468CB-A5A0-077D-62BF-C3EBD0335CA8}"/>
          </ac:spMkLst>
        </pc:spChg>
        <pc:spChg chg="mod">
          <ac:chgData name="Mahammad Valiyev" userId="28103f3d0c3f65f1" providerId="LiveId" clId="{1FDE1D4E-9022-4696-83A0-3EFDEA3DC8C2}" dt="2023-01-15T02:01:17.880" v="16"/>
          <ac:spMkLst>
            <pc:docMk/>
            <pc:sldMk cId="2577281977" sldId="1890"/>
            <ac:spMk id="12" creationId="{02A2E00A-C16B-BE52-2800-1DDE7D66EAEE}"/>
          </ac:spMkLst>
        </pc:spChg>
        <pc:spChg chg="mod">
          <ac:chgData name="Mahammad Valiyev" userId="28103f3d0c3f65f1" providerId="LiveId" clId="{1FDE1D4E-9022-4696-83A0-3EFDEA3DC8C2}" dt="2023-01-15T02:01:17.880" v="16"/>
          <ac:spMkLst>
            <pc:docMk/>
            <pc:sldMk cId="2577281977" sldId="1890"/>
            <ac:spMk id="13" creationId="{03790DDA-2491-1A97-D2EC-9FAF3BA6BCDA}"/>
          </ac:spMkLst>
        </pc:spChg>
        <pc:spChg chg="mod">
          <ac:chgData name="Mahammad Valiyev" userId="28103f3d0c3f65f1" providerId="LiveId" clId="{1FDE1D4E-9022-4696-83A0-3EFDEA3DC8C2}" dt="2023-01-15T02:01:17.880" v="16"/>
          <ac:spMkLst>
            <pc:docMk/>
            <pc:sldMk cId="2577281977" sldId="1890"/>
            <ac:spMk id="14" creationId="{FB1FE9B6-37EE-6F23-0FD3-D017C50F8D7B}"/>
          </ac:spMkLst>
        </pc:spChg>
        <pc:spChg chg="mod">
          <ac:chgData name="Mahammad Valiyev" userId="28103f3d0c3f65f1" providerId="LiveId" clId="{1FDE1D4E-9022-4696-83A0-3EFDEA3DC8C2}" dt="2023-01-15T02:01:17.880" v="16"/>
          <ac:spMkLst>
            <pc:docMk/>
            <pc:sldMk cId="2577281977" sldId="1890"/>
            <ac:spMk id="15" creationId="{23420D04-E87F-0336-BC4D-256DE461AA17}"/>
          </ac:spMkLst>
        </pc:spChg>
        <pc:spChg chg="mod">
          <ac:chgData name="Mahammad Valiyev" userId="28103f3d0c3f65f1" providerId="LiveId" clId="{1FDE1D4E-9022-4696-83A0-3EFDEA3DC8C2}" dt="2023-01-15T02:01:17.880" v="16"/>
          <ac:spMkLst>
            <pc:docMk/>
            <pc:sldMk cId="2577281977" sldId="1890"/>
            <ac:spMk id="16" creationId="{7D17D3A7-A8DE-085D-5957-C483E80366FA}"/>
          </ac:spMkLst>
        </pc:spChg>
        <pc:spChg chg="mod">
          <ac:chgData name="Mahammad Valiyev" userId="28103f3d0c3f65f1" providerId="LiveId" clId="{1FDE1D4E-9022-4696-83A0-3EFDEA3DC8C2}" dt="2023-01-15T02:01:17.880" v="16"/>
          <ac:spMkLst>
            <pc:docMk/>
            <pc:sldMk cId="2577281977" sldId="1890"/>
            <ac:spMk id="17" creationId="{E12A3DF1-E8BF-D46C-20EC-47F998E8E1FF}"/>
          </ac:spMkLst>
        </pc:spChg>
        <pc:spChg chg="mod">
          <ac:chgData name="Mahammad Valiyev" userId="28103f3d0c3f65f1" providerId="LiveId" clId="{1FDE1D4E-9022-4696-83A0-3EFDEA3DC8C2}" dt="2023-01-15T02:01:17.880" v="16"/>
          <ac:spMkLst>
            <pc:docMk/>
            <pc:sldMk cId="2577281977" sldId="1890"/>
            <ac:spMk id="18" creationId="{B9CB2D5A-3FDC-BFAB-2E3D-AB5EE1A5982B}"/>
          </ac:spMkLst>
        </pc:spChg>
        <pc:spChg chg="mod">
          <ac:chgData name="Mahammad Valiyev" userId="28103f3d0c3f65f1" providerId="LiveId" clId="{1FDE1D4E-9022-4696-83A0-3EFDEA3DC8C2}" dt="2023-01-15T02:01:17.880" v="16"/>
          <ac:spMkLst>
            <pc:docMk/>
            <pc:sldMk cId="2577281977" sldId="1890"/>
            <ac:spMk id="19" creationId="{567EDF9D-BEAD-2DF1-2784-D521530CC3CB}"/>
          </ac:spMkLst>
        </pc:spChg>
        <pc:spChg chg="mod">
          <ac:chgData name="Mahammad Valiyev" userId="28103f3d0c3f65f1" providerId="LiveId" clId="{1FDE1D4E-9022-4696-83A0-3EFDEA3DC8C2}" dt="2023-01-15T02:01:25.384" v="18"/>
          <ac:spMkLst>
            <pc:docMk/>
            <pc:sldMk cId="2577281977" sldId="1890"/>
            <ac:spMk id="25" creationId="{5C71B05F-63A2-43F1-FBC7-030F14C0961A}"/>
          </ac:spMkLst>
        </pc:spChg>
        <pc:spChg chg="mod">
          <ac:chgData name="Mahammad Valiyev" userId="28103f3d0c3f65f1" providerId="LiveId" clId="{1FDE1D4E-9022-4696-83A0-3EFDEA3DC8C2}" dt="2023-01-15T02:01:25.384" v="18"/>
          <ac:spMkLst>
            <pc:docMk/>
            <pc:sldMk cId="2577281977" sldId="1890"/>
            <ac:spMk id="26" creationId="{7ACE239D-775A-3A7D-6674-1227C321A0C3}"/>
          </ac:spMkLst>
        </pc:spChg>
        <pc:spChg chg="mod">
          <ac:chgData name="Mahammad Valiyev" userId="28103f3d0c3f65f1" providerId="LiveId" clId="{1FDE1D4E-9022-4696-83A0-3EFDEA3DC8C2}" dt="2023-01-15T02:01:25.384" v="18"/>
          <ac:spMkLst>
            <pc:docMk/>
            <pc:sldMk cId="2577281977" sldId="1890"/>
            <ac:spMk id="27" creationId="{37B4AB2E-1359-672F-9F24-DC0B25F5D41E}"/>
          </ac:spMkLst>
        </pc:spChg>
        <pc:spChg chg="mod">
          <ac:chgData name="Mahammad Valiyev" userId="28103f3d0c3f65f1" providerId="LiveId" clId="{1FDE1D4E-9022-4696-83A0-3EFDEA3DC8C2}" dt="2023-01-15T02:01:25.384" v="18"/>
          <ac:spMkLst>
            <pc:docMk/>
            <pc:sldMk cId="2577281977" sldId="1890"/>
            <ac:spMk id="28" creationId="{E58D6CA6-EFF7-44D5-DD52-452A000E8749}"/>
          </ac:spMkLst>
        </pc:spChg>
        <pc:spChg chg="mod">
          <ac:chgData name="Mahammad Valiyev" userId="28103f3d0c3f65f1" providerId="LiveId" clId="{1FDE1D4E-9022-4696-83A0-3EFDEA3DC8C2}" dt="2023-01-15T02:01:25.384" v="18"/>
          <ac:spMkLst>
            <pc:docMk/>
            <pc:sldMk cId="2577281977" sldId="1890"/>
            <ac:spMk id="29" creationId="{3171076E-56D7-4605-C8D1-8A27611D43C6}"/>
          </ac:spMkLst>
        </pc:spChg>
        <pc:spChg chg="mod">
          <ac:chgData name="Mahammad Valiyev" userId="28103f3d0c3f65f1" providerId="LiveId" clId="{1FDE1D4E-9022-4696-83A0-3EFDEA3DC8C2}" dt="2023-01-15T02:01:25.384" v="18"/>
          <ac:spMkLst>
            <pc:docMk/>
            <pc:sldMk cId="2577281977" sldId="1890"/>
            <ac:spMk id="31" creationId="{56AC6F91-33F2-AF2B-0AD0-337DE4198D68}"/>
          </ac:spMkLst>
        </pc:spChg>
        <pc:spChg chg="mod">
          <ac:chgData name="Mahammad Valiyev" userId="28103f3d0c3f65f1" providerId="LiveId" clId="{1FDE1D4E-9022-4696-83A0-3EFDEA3DC8C2}" dt="2023-01-15T02:01:25.384" v="18"/>
          <ac:spMkLst>
            <pc:docMk/>
            <pc:sldMk cId="2577281977" sldId="1890"/>
            <ac:spMk id="32" creationId="{9591EAB7-48D9-F408-1F88-4FE3EBCA7B08}"/>
          </ac:spMkLst>
        </pc:spChg>
        <pc:spChg chg="mod">
          <ac:chgData name="Mahammad Valiyev" userId="28103f3d0c3f65f1" providerId="LiveId" clId="{1FDE1D4E-9022-4696-83A0-3EFDEA3DC8C2}" dt="2023-01-15T02:01:25.384" v="18"/>
          <ac:spMkLst>
            <pc:docMk/>
            <pc:sldMk cId="2577281977" sldId="1890"/>
            <ac:spMk id="33" creationId="{55154268-DE3A-A83F-4630-1162F84BAEA5}"/>
          </ac:spMkLst>
        </pc:spChg>
        <pc:spChg chg="mod">
          <ac:chgData name="Mahammad Valiyev" userId="28103f3d0c3f65f1" providerId="LiveId" clId="{1FDE1D4E-9022-4696-83A0-3EFDEA3DC8C2}" dt="2023-01-15T02:01:25.384" v="18"/>
          <ac:spMkLst>
            <pc:docMk/>
            <pc:sldMk cId="2577281977" sldId="1890"/>
            <ac:spMk id="34" creationId="{D31A8CD1-A732-EB65-13DD-5ACBFE20B59E}"/>
          </ac:spMkLst>
        </pc:spChg>
        <pc:spChg chg="mod">
          <ac:chgData name="Mahammad Valiyev" userId="28103f3d0c3f65f1" providerId="LiveId" clId="{1FDE1D4E-9022-4696-83A0-3EFDEA3DC8C2}" dt="2023-01-15T02:01:25.384" v="18"/>
          <ac:spMkLst>
            <pc:docMk/>
            <pc:sldMk cId="2577281977" sldId="1890"/>
            <ac:spMk id="35" creationId="{7B88CA9E-28E1-38DB-6AE8-976CF6031D7B}"/>
          </ac:spMkLst>
        </pc:spChg>
        <pc:spChg chg="mod">
          <ac:chgData name="Mahammad Valiyev" userId="28103f3d0c3f65f1" providerId="LiveId" clId="{1FDE1D4E-9022-4696-83A0-3EFDEA3DC8C2}" dt="2023-01-15T02:01:25.384" v="18"/>
          <ac:spMkLst>
            <pc:docMk/>
            <pc:sldMk cId="2577281977" sldId="1890"/>
            <ac:spMk id="36" creationId="{CF8B0C8D-B505-6AF5-2486-38FD6A2819D2}"/>
          </ac:spMkLst>
        </pc:spChg>
        <pc:spChg chg="mod">
          <ac:chgData name="Mahammad Valiyev" userId="28103f3d0c3f65f1" providerId="LiveId" clId="{1FDE1D4E-9022-4696-83A0-3EFDEA3DC8C2}" dt="2023-01-15T02:01:25.384" v="18"/>
          <ac:spMkLst>
            <pc:docMk/>
            <pc:sldMk cId="2577281977" sldId="1890"/>
            <ac:spMk id="37" creationId="{EC3FA5D6-C419-2164-8B61-7E331B9CE1EE}"/>
          </ac:spMkLst>
        </pc:spChg>
        <pc:spChg chg="mod">
          <ac:chgData name="Mahammad Valiyev" userId="28103f3d0c3f65f1" providerId="LiveId" clId="{1FDE1D4E-9022-4696-83A0-3EFDEA3DC8C2}" dt="2023-01-15T02:01:25.384" v="18"/>
          <ac:spMkLst>
            <pc:docMk/>
            <pc:sldMk cId="2577281977" sldId="1890"/>
            <ac:spMk id="38" creationId="{76DA79FE-F7A9-9F85-D87B-270DD6AA2623}"/>
          </ac:spMkLst>
        </pc:spChg>
        <pc:spChg chg="add mod">
          <ac:chgData name="Mahammad Valiyev" userId="28103f3d0c3f65f1" providerId="LiveId" clId="{1FDE1D4E-9022-4696-83A0-3EFDEA3DC8C2}" dt="2023-01-31T02:51:24.986" v="6817" actId="1076"/>
          <ac:spMkLst>
            <pc:docMk/>
            <pc:sldMk cId="2577281977" sldId="1890"/>
            <ac:spMk id="39" creationId="{FAF78C23-3D5B-0B0A-8291-E65FCD9DA7B7}"/>
          </ac:spMkLst>
        </pc:spChg>
        <pc:spChg chg="add mod">
          <ac:chgData name="Mahammad Valiyev" userId="28103f3d0c3f65f1" providerId="LiveId" clId="{1FDE1D4E-9022-4696-83A0-3EFDEA3DC8C2}" dt="2023-01-31T02:51:28.435" v="6818" actId="1076"/>
          <ac:spMkLst>
            <pc:docMk/>
            <pc:sldMk cId="2577281977" sldId="1890"/>
            <ac:spMk id="40" creationId="{9F726374-F387-F01C-269F-57A2B902C2AD}"/>
          </ac:spMkLst>
        </pc:spChg>
        <pc:spChg chg="mod">
          <ac:chgData name="Mahammad Valiyev" userId="28103f3d0c3f65f1" providerId="LiveId" clId="{1FDE1D4E-9022-4696-83A0-3EFDEA3DC8C2}" dt="2023-01-30T15:36:15.398" v="140"/>
          <ac:spMkLst>
            <pc:docMk/>
            <pc:sldMk cId="2577281977" sldId="1890"/>
            <ac:spMk id="84" creationId="{EED07EA1-B909-EDF4-92B5-00CD4BF2667D}"/>
          </ac:spMkLst>
        </pc:spChg>
        <pc:spChg chg="mod">
          <ac:chgData name="Mahammad Valiyev" userId="28103f3d0c3f65f1" providerId="LiveId" clId="{1FDE1D4E-9022-4696-83A0-3EFDEA3DC8C2}" dt="2023-01-30T15:36:15.398" v="140"/>
          <ac:spMkLst>
            <pc:docMk/>
            <pc:sldMk cId="2577281977" sldId="1890"/>
            <ac:spMk id="85" creationId="{25D22EB6-E508-B1D1-3809-9D2C4820FC66}"/>
          </ac:spMkLst>
        </pc:spChg>
        <pc:spChg chg="mod">
          <ac:chgData name="Mahammad Valiyev" userId="28103f3d0c3f65f1" providerId="LiveId" clId="{1FDE1D4E-9022-4696-83A0-3EFDEA3DC8C2}" dt="2023-01-30T15:36:15.398" v="140"/>
          <ac:spMkLst>
            <pc:docMk/>
            <pc:sldMk cId="2577281977" sldId="1890"/>
            <ac:spMk id="86" creationId="{3D9B7D55-D455-1986-1F5F-F3853763EFCC}"/>
          </ac:spMkLst>
        </pc:spChg>
        <pc:spChg chg="mod">
          <ac:chgData name="Mahammad Valiyev" userId="28103f3d0c3f65f1" providerId="LiveId" clId="{1FDE1D4E-9022-4696-83A0-3EFDEA3DC8C2}" dt="2023-01-30T15:36:15.398" v="140"/>
          <ac:spMkLst>
            <pc:docMk/>
            <pc:sldMk cId="2577281977" sldId="1890"/>
            <ac:spMk id="87" creationId="{6C18E686-DF52-77B3-67DB-A6FD28D7089A}"/>
          </ac:spMkLst>
        </pc:spChg>
        <pc:spChg chg="mod">
          <ac:chgData name="Mahammad Valiyev" userId="28103f3d0c3f65f1" providerId="LiveId" clId="{1FDE1D4E-9022-4696-83A0-3EFDEA3DC8C2}" dt="2023-01-30T15:36:15.398" v="140"/>
          <ac:spMkLst>
            <pc:docMk/>
            <pc:sldMk cId="2577281977" sldId="1890"/>
            <ac:spMk id="88" creationId="{1A50300C-3BEB-A9A8-49F2-D7EE7EE14E30}"/>
          </ac:spMkLst>
        </pc:spChg>
        <pc:spChg chg="mod">
          <ac:chgData name="Mahammad Valiyev" userId="28103f3d0c3f65f1" providerId="LiveId" clId="{1FDE1D4E-9022-4696-83A0-3EFDEA3DC8C2}" dt="2023-01-30T15:36:15.398" v="140"/>
          <ac:spMkLst>
            <pc:docMk/>
            <pc:sldMk cId="2577281977" sldId="1890"/>
            <ac:spMk id="89" creationId="{5603FE73-4F79-1E9A-451E-5F86E695DCC4}"/>
          </ac:spMkLst>
        </pc:spChg>
        <pc:spChg chg="mod">
          <ac:chgData name="Mahammad Valiyev" userId="28103f3d0c3f65f1" providerId="LiveId" clId="{1FDE1D4E-9022-4696-83A0-3EFDEA3DC8C2}" dt="2023-01-30T15:36:15.398" v="140"/>
          <ac:spMkLst>
            <pc:docMk/>
            <pc:sldMk cId="2577281977" sldId="1890"/>
            <ac:spMk id="90" creationId="{C66C9C66-5AD0-DFC4-C2F5-3606CEDC616A}"/>
          </ac:spMkLst>
        </pc:spChg>
        <pc:spChg chg="mod">
          <ac:chgData name="Mahammad Valiyev" userId="28103f3d0c3f65f1" providerId="LiveId" clId="{1FDE1D4E-9022-4696-83A0-3EFDEA3DC8C2}" dt="2023-01-30T15:36:15.398" v="140"/>
          <ac:spMkLst>
            <pc:docMk/>
            <pc:sldMk cId="2577281977" sldId="1890"/>
            <ac:spMk id="91" creationId="{D3EAC762-EE7C-68F1-BB1F-5435A2853D82}"/>
          </ac:spMkLst>
        </pc:spChg>
        <pc:spChg chg="mod">
          <ac:chgData name="Mahammad Valiyev" userId="28103f3d0c3f65f1" providerId="LiveId" clId="{1FDE1D4E-9022-4696-83A0-3EFDEA3DC8C2}" dt="2023-01-30T15:36:15.398" v="140"/>
          <ac:spMkLst>
            <pc:docMk/>
            <pc:sldMk cId="2577281977" sldId="1890"/>
            <ac:spMk id="92" creationId="{F5F480F4-5971-4647-4614-7D4AD010CD7C}"/>
          </ac:spMkLst>
        </pc:spChg>
        <pc:spChg chg="mod">
          <ac:chgData name="Mahammad Valiyev" userId="28103f3d0c3f65f1" providerId="LiveId" clId="{1FDE1D4E-9022-4696-83A0-3EFDEA3DC8C2}" dt="2023-01-30T15:36:15.398" v="140"/>
          <ac:spMkLst>
            <pc:docMk/>
            <pc:sldMk cId="2577281977" sldId="1890"/>
            <ac:spMk id="93" creationId="{37FF089A-9B40-A102-09E3-9A22B8F058DF}"/>
          </ac:spMkLst>
        </pc:spChg>
        <pc:spChg chg="mod">
          <ac:chgData name="Mahammad Valiyev" userId="28103f3d0c3f65f1" providerId="LiveId" clId="{1FDE1D4E-9022-4696-83A0-3EFDEA3DC8C2}" dt="2023-01-30T15:36:15.398" v="140"/>
          <ac:spMkLst>
            <pc:docMk/>
            <pc:sldMk cId="2577281977" sldId="1890"/>
            <ac:spMk id="94" creationId="{8A216EF0-B83C-F871-0A49-01753B89E957}"/>
          </ac:spMkLst>
        </pc:spChg>
        <pc:spChg chg="mod">
          <ac:chgData name="Mahammad Valiyev" userId="28103f3d0c3f65f1" providerId="LiveId" clId="{1FDE1D4E-9022-4696-83A0-3EFDEA3DC8C2}" dt="2023-01-30T15:36:15.398" v="140"/>
          <ac:spMkLst>
            <pc:docMk/>
            <pc:sldMk cId="2577281977" sldId="1890"/>
            <ac:spMk id="95" creationId="{A48AB90B-B0BD-888B-FD0E-886A3906694C}"/>
          </ac:spMkLst>
        </pc:spChg>
        <pc:spChg chg="mod">
          <ac:chgData name="Mahammad Valiyev" userId="28103f3d0c3f65f1" providerId="LiveId" clId="{1FDE1D4E-9022-4696-83A0-3EFDEA3DC8C2}" dt="2023-01-30T15:36:15.398" v="140"/>
          <ac:spMkLst>
            <pc:docMk/>
            <pc:sldMk cId="2577281977" sldId="1890"/>
            <ac:spMk id="96" creationId="{876D70FF-21A9-2FF0-A172-E04219C9068A}"/>
          </ac:spMkLst>
        </pc:spChg>
        <pc:spChg chg="mod">
          <ac:chgData name="Mahammad Valiyev" userId="28103f3d0c3f65f1" providerId="LiveId" clId="{1FDE1D4E-9022-4696-83A0-3EFDEA3DC8C2}" dt="2023-01-30T15:36:15.398" v="140"/>
          <ac:spMkLst>
            <pc:docMk/>
            <pc:sldMk cId="2577281977" sldId="1890"/>
            <ac:spMk id="97" creationId="{C2FE4EB0-66C2-E238-A365-1AF454209E21}"/>
          </ac:spMkLst>
        </pc:spChg>
        <pc:grpChg chg="add del mod">
          <ac:chgData name="Mahammad Valiyev" userId="28103f3d0c3f65f1" providerId="LiveId" clId="{1FDE1D4E-9022-4696-83A0-3EFDEA3DC8C2}" dt="2023-01-30T15:35:57.835" v="135" actId="478"/>
          <ac:grpSpMkLst>
            <pc:docMk/>
            <pc:sldMk cId="2577281977" sldId="1890"/>
            <ac:grpSpMk id="2" creationId="{BE6C9E63-77A4-335D-ABAB-AFBE83561F8C}"/>
          </ac:grpSpMkLst>
        </pc:grpChg>
        <pc:grpChg chg="mod">
          <ac:chgData name="Mahammad Valiyev" userId="28103f3d0c3f65f1" providerId="LiveId" clId="{1FDE1D4E-9022-4696-83A0-3EFDEA3DC8C2}" dt="2023-01-15T02:01:17.880" v="16"/>
          <ac:grpSpMkLst>
            <pc:docMk/>
            <pc:sldMk cId="2577281977" sldId="1890"/>
            <ac:grpSpMk id="4" creationId="{BADA3654-553D-6702-5965-4F07FF19F4E2}"/>
          </ac:grpSpMkLst>
        </pc:grpChg>
        <pc:grpChg chg="mod">
          <ac:chgData name="Mahammad Valiyev" userId="28103f3d0c3f65f1" providerId="LiveId" clId="{1FDE1D4E-9022-4696-83A0-3EFDEA3DC8C2}" dt="2023-01-15T02:01:17.880" v="16"/>
          <ac:grpSpMkLst>
            <pc:docMk/>
            <pc:sldMk cId="2577281977" sldId="1890"/>
            <ac:grpSpMk id="5" creationId="{266FF89A-1B61-8667-EB0F-ED1E75ECA5C9}"/>
          </ac:grpSpMkLst>
        </pc:grpChg>
        <pc:grpChg chg="add del mod">
          <ac:chgData name="Mahammad Valiyev" userId="28103f3d0c3f65f1" providerId="LiveId" clId="{1FDE1D4E-9022-4696-83A0-3EFDEA3DC8C2}" dt="2023-01-30T15:36:08.639" v="139" actId="478"/>
          <ac:grpSpMkLst>
            <pc:docMk/>
            <pc:sldMk cId="2577281977" sldId="1890"/>
            <ac:grpSpMk id="20" creationId="{9DAE0F30-F948-1B9B-6185-6256C3015159}"/>
          </ac:grpSpMkLst>
        </pc:grpChg>
        <pc:grpChg chg="mod">
          <ac:chgData name="Mahammad Valiyev" userId="28103f3d0c3f65f1" providerId="LiveId" clId="{1FDE1D4E-9022-4696-83A0-3EFDEA3DC8C2}" dt="2023-01-15T02:01:25.384" v="18"/>
          <ac:grpSpMkLst>
            <pc:docMk/>
            <pc:sldMk cId="2577281977" sldId="1890"/>
            <ac:grpSpMk id="22" creationId="{D9D2F16A-5383-E6D7-77CC-C81E426808B3}"/>
          </ac:grpSpMkLst>
        </pc:grpChg>
        <pc:grpChg chg="mod">
          <ac:chgData name="Mahammad Valiyev" userId="28103f3d0c3f65f1" providerId="LiveId" clId="{1FDE1D4E-9022-4696-83A0-3EFDEA3DC8C2}" dt="2023-01-15T02:01:25.384" v="18"/>
          <ac:grpSpMkLst>
            <pc:docMk/>
            <pc:sldMk cId="2577281977" sldId="1890"/>
            <ac:grpSpMk id="23" creationId="{83BEBCF2-EFDE-549C-43BC-C0FDCCBF130B}"/>
          </ac:grpSpMkLst>
        </pc:grpChg>
        <pc:grpChg chg="mod">
          <ac:chgData name="Mahammad Valiyev" userId="28103f3d0c3f65f1" providerId="LiveId" clId="{1FDE1D4E-9022-4696-83A0-3EFDEA3DC8C2}" dt="2023-01-15T02:01:25.384" v="18"/>
          <ac:grpSpMkLst>
            <pc:docMk/>
            <pc:sldMk cId="2577281977" sldId="1890"/>
            <ac:grpSpMk id="24" creationId="{D6074D18-3EEF-2CA3-3225-DA5738384FC5}"/>
          </ac:grpSpMkLst>
        </pc:grpChg>
        <pc:grpChg chg="add mod">
          <ac:chgData name="Mahammad Valiyev" userId="28103f3d0c3f65f1" providerId="LiveId" clId="{1FDE1D4E-9022-4696-83A0-3EFDEA3DC8C2}" dt="2023-01-31T02:51:34.892" v="6819" actId="1076"/>
          <ac:grpSpMkLst>
            <pc:docMk/>
            <pc:sldMk cId="2577281977" sldId="1890"/>
            <ac:grpSpMk id="42" creationId="{9844F7DE-23E7-20D8-AE98-F267126823F8}"/>
          </ac:grpSpMkLst>
        </pc:grpChg>
        <pc:grpChg chg="mod">
          <ac:chgData name="Mahammad Valiyev" userId="28103f3d0c3f65f1" providerId="LiveId" clId="{1FDE1D4E-9022-4696-83A0-3EFDEA3DC8C2}" dt="2023-01-30T15:36:15.398" v="140"/>
          <ac:grpSpMkLst>
            <pc:docMk/>
            <pc:sldMk cId="2577281977" sldId="1890"/>
            <ac:grpSpMk id="44" creationId="{0272EB9E-F819-5D60-5740-EA204BB67EA3}"/>
          </ac:grpSpMkLst>
        </pc:grpChg>
        <pc:grpChg chg="mod">
          <ac:chgData name="Mahammad Valiyev" userId="28103f3d0c3f65f1" providerId="LiveId" clId="{1FDE1D4E-9022-4696-83A0-3EFDEA3DC8C2}" dt="2023-01-30T15:36:15.398" v="140"/>
          <ac:grpSpMkLst>
            <pc:docMk/>
            <pc:sldMk cId="2577281977" sldId="1890"/>
            <ac:grpSpMk id="45" creationId="{D372035E-1DB5-1D25-6012-CFE037493ABE}"/>
          </ac:grpSpMkLst>
        </pc:grpChg>
        <pc:grpChg chg="mod">
          <ac:chgData name="Mahammad Valiyev" userId="28103f3d0c3f65f1" providerId="LiveId" clId="{1FDE1D4E-9022-4696-83A0-3EFDEA3DC8C2}" dt="2023-01-30T15:36:15.398" v="140"/>
          <ac:grpSpMkLst>
            <pc:docMk/>
            <pc:sldMk cId="2577281977" sldId="1890"/>
            <ac:grpSpMk id="46" creationId="{AF902339-4363-BFAB-38C3-902D62E33636}"/>
          </ac:grpSpMkLst>
        </pc:grpChg>
        <pc:picChg chg="mod">
          <ac:chgData name="Mahammad Valiyev" userId="28103f3d0c3f65f1" providerId="LiveId" clId="{1FDE1D4E-9022-4696-83A0-3EFDEA3DC8C2}" dt="2023-01-15T02:01:17.880" v="16"/>
          <ac:picMkLst>
            <pc:docMk/>
            <pc:sldMk cId="2577281977" sldId="1890"/>
            <ac:picMk id="11" creationId="{D78E0694-4DC7-E836-6F8F-25F48940C598}"/>
          </ac:picMkLst>
        </pc:picChg>
        <pc:picChg chg="mod">
          <ac:chgData name="Mahammad Valiyev" userId="28103f3d0c3f65f1" providerId="LiveId" clId="{1FDE1D4E-9022-4696-83A0-3EFDEA3DC8C2}" dt="2023-01-15T02:01:25.384" v="18"/>
          <ac:picMkLst>
            <pc:docMk/>
            <pc:sldMk cId="2577281977" sldId="1890"/>
            <ac:picMk id="21" creationId="{2603563F-9F10-3175-EE03-019B773FB28C}"/>
          </ac:picMkLst>
        </pc:picChg>
        <pc:picChg chg="mod">
          <ac:chgData name="Mahammad Valiyev" userId="28103f3d0c3f65f1" providerId="LiveId" clId="{1FDE1D4E-9022-4696-83A0-3EFDEA3DC8C2}" dt="2023-01-15T02:03:31.651" v="98" actId="14100"/>
          <ac:picMkLst>
            <pc:docMk/>
            <pc:sldMk cId="2577281977" sldId="1890"/>
            <ac:picMk id="30" creationId="{1F93925C-0389-0958-3FFF-77553A5EAB5B}"/>
          </ac:picMkLst>
        </pc:picChg>
        <pc:picChg chg="add mod modCrop">
          <ac:chgData name="Mahammad Valiyev" userId="28103f3d0c3f65f1" providerId="LiveId" clId="{1FDE1D4E-9022-4696-83A0-3EFDEA3DC8C2}" dt="2023-01-31T02:51:21.130" v="6816" actId="14100"/>
          <ac:picMkLst>
            <pc:docMk/>
            <pc:sldMk cId="2577281977" sldId="1890"/>
            <ac:picMk id="41" creationId="{05C53195-9F78-30AD-9FF7-54ED6E248A11}"/>
          </ac:picMkLst>
        </pc:picChg>
        <pc:picChg chg="mod modCrop">
          <ac:chgData name="Mahammad Valiyev" userId="28103f3d0c3f65f1" providerId="LiveId" clId="{1FDE1D4E-9022-4696-83A0-3EFDEA3DC8C2}" dt="2023-01-31T02:50:31.691" v="6790" actId="732"/>
          <ac:picMkLst>
            <pc:docMk/>
            <pc:sldMk cId="2577281977" sldId="1890"/>
            <ac:picMk id="43" creationId="{D61EA194-A3F7-1431-5404-00640D6FEA5D}"/>
          </ac:picMkLst>
        </pc:picChg>
        <pc:picChg chg="add del mod">
          <ac:chgData name="Mahammad Valiyev" userId="28103f3d0c3f65f1" providerId="LiveId" clId="{1FDE1D4E-9022-4696-83A0-3EFDEA3DC8C2}" dt="2023-01-31T02:50:44.155" v="6796" actId="478"/>
          <ac:picMkLst>
            <pc:docMk/>
            <pc:sldMk cId="2577281977" sldId="1890"/>
            <ac:picMk id="99" creationId="{A0956DEB-2BE7-5ED6-151A-8BCDA7233215}"/>
          </ac:picMkLst>
        </pc:picChg>
        <pc:picChg chg="add del mod">
          <ac:chgData name="Mahammad Valiyev" userId="28103f3d0c3f65f1" providerId="LiveId" clId="{1FDE1D4E-9022-4696-83A0-3EFDEA3DC8C2}" dt="2023-01-31T02:50:43.582" v="6795" actId="478"/>
          <ac:picMkLst>
            <pc:docMk/>
            <pc:sldMk cId="2577281977" sldId="1890"/>
            <ac:picMk id="101" creationId="{1D2CC418-D2EC-29AA-8B08-1F1AAAF8D6DB}"/>
          </ac:picMkLst>
        </pc:picChg>
        <pc:cxnChg chg="add mod">
          <ac:chgData name="Mahammad Valiyev" userId="28103f3d0c3f65f1" providerId="LiveId" clId="{1FDE1D4E-9022-4696-83A0-3EFDEA3DC8C2}" dt="2023-01-31T02:52:01.626" v="6826" actId="1076"/>
          <ac:cxnSpMkLst>
            <pc:docMk/>
            <pc:sldMk cId="2577281977" sldId="1890"/>
            <ac:cxnSpMk id="4" creationId="{5BC44E34-6249-E378-778C-16CBB5DAF6FD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47" creationId="{2D02D9D6-6539-97B9-8DB0-9A34C2879BD7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48" creationId="{DD63AE51-2930-A902-8021-1E84118FB8BD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49" creationId="{58F9B26B-7F8F-A651-E0A8-894486D6CF83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50" creationId="{3FACFA60-048C-8243-9DC0-0D58BD908AE0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51" creationId="{885C3145-2856-AE91-3D28-63A0B1CF3001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52" creationId="{E0A1F48D-752A-D615-1401-50B9889D95B5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53" creationId="{06A9E048-76B2-7629-FD14-3557F9294619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54" creationId="{312458F0-B8AE-65B1-9420-F100CF1070F0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55" creationId="{360D540B-38D4-B40C-6923-A4CF7BE90E16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56" creationId="{441AC7E4-3E8F-1261-6BED-47838371B219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57" creationId="{FAF7A56E-FD4E-2755-B5F6-03E5E9FFB2E7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58" creationId="{1C5EF899-25D9-2044-C38B-1569935E3B7F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59" creationId="{F76A55B0-C46F-0F48-775D-43FBA0F0669E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60" creationId="{2E796993-DDFB-B513-82BB-28F921B8AF32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61" creationId="{8F5744C9-1288-1668-1694-DBAE363EE843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62" creationId="{18CFAA5F-D397-469B-03F8-956E1BDF8E3A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63" creationId="{7579A298-EE38-017A-44CA-278219988E3D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64" creationId="{E8299A57-C561-A0E9-CC5D-0C8914464751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65" creationId="{DFDCFA79-9C03-1BAA-880A-D71C0C7D055A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66" creationId="{163FECCA-1BE5-36CD-B316-1E86DD13E86A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67" creationId="{70CE76CD-3DE4-1C46-2215-CBE0A8C454B3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68" creationId="{B89C355A-4B92-8DDF-0F69-824A6FB728D4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69" creationId="{14AA486D-3FC1-DBF6-2E73-03BDBEEA533E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70" creationId="{E4BA451F-A0D6-63C3-05B5-15DEFE8997A3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71" creationId="{5CA0D634-C2C7-1C19-25DB-6961D7A56990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72" creationId="{423372BB-73CE-A7C5-D1FA-230A5A6DC3FF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73" creationId="{5464B3BB-C8C8-B8D8-8CDA-D2348E2058D3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74" creationId="{897AC100-B534-D834-3F6D-BF03D66065DE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75" creationId="{312A1635-0601-A930-F639-34DC93CF7D2B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76" creationId="{7ACA8FDB-0B88-D1B9-D709-614B4020E067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77" creationId="{6006958F-94C1-B7AF-8644-48B0A30EBBF3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78" creationId="{EE467718-0D22-258F-F0F9-73CC78967609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79" creationId="{491AE7F2-DFA5-9579-8782-81B10D88A314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80" creationId="{81EE8AD9-D2E9-E2AA-97D0-201CBBA485DA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81" creationId="{40683F15-F90E-5540-079F-19294AC05BFD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82" creationId="{BB45B25B-8AC1-7B60-0FAC-BDE7806B9CBC}"/>
          </ac:cxnSpMkLst>
        </pc:cxnChg>
        <pc:cxnChg chg="mod">
          <ac:chgData name="Mahammad Valiyev" userId="28103f3d0c3f65f1" providerId="LiveId" clId="{1FDE1D4E-9022-4696-83A0-3EFDEA3DC8C2}" dt="2023-01-30T15:36:15.398" v="140"/>
          <ac:cxnSpMkLst>
            <pc:docMk/>
            <pc:sldMk cId="2577281977" sldId="1890"/>
            <ac:cxnSpMk id="83" creationId="{4163ED10-1759-ADE8-4729-5FC2B68C9A03}"/>
          </ac:cxnSpMkLst>
        </pc:cxnChg>
      </pc:sldChg>
      <pc:sldChg chg="addSp delSp modSp mod modNotesTx">
        <pc:chgData name="Mahammad Valiyev" userId="28103f3d0c3f65f1" providerId="LiveId" clId="{1FDE1D4E-9022-4696-83A0-3EFDEA3DC8C2}" dt="2023-01-31T04:20:43.257" v="7638" actId="1035"/>
        <pc:sldMkLst>
          <pc:docMk/>
          <pc:sldMk cId="2568284147" sldId="1891"/>
        </pc:sldMkLst>
        <pc:spChg chg="add del mod">
          <ac:chgData name="Mahammad Valiyev" userId="28103f3d0c3f65f1" providerId="LiveId" clId="{1FDE1D4E-9022-4696-83A0-3EFDEA3DC8C2}" dt="2023-01-31T03:40:40.805" v="7361" actId="478"/>
          <ac:spMkLst>
            <pc:docMk/>
            <pc:sldMk cId="2568284147" sldId="1891"/>
            <ac:spMk id="2" creationId="{527F6E1B-0152-7643-E32A-E94BB5D6EA28}"/>
          </ac:spMkLst>
        </pc:spChg>
        <pc:spChg chg="mod">
          <ac:chgData name="Mahammad Valiyev" userId="28103f3d0c3f65f1" providerId="LiveId" clId="{1FDE1D4E-9022-4696-83A0-3EFDEA3DC8C2}" dt="2023-01-30T15:37:52.290" v="166" actId="20577"/>
          <ac:spMkLst>
            <pc:docMk/>
            <pc:sldMk cId="2568284147" sldId="1891"/>
            <ac:spMk id="3" creationId="{00000000-0000-0000-0000-000000000000}"/>
          </ac:spMkLst>
        </pc:spChg>
        <pc:spChg chg="mod">
          <ac:chgData name="Mahammad Valiyev" userId="28103f3d0c3f65f1" providerId="LiveId" clId="{1FDE1D4E-9022-4696-83A0-3EFDEA3DC8C2}" dt="2023-01-15T02:04:03.018" v="101"/>
          <ac:spMkLst>
            <pc:docMk/>
            <pc:sldMk cId="2568284147" sldId="1891"/>
            <ac:spMk id="8" creationId="{3656DEA7-2AF7-5755-7717-38AA6E57777C}"/>
          </ac:spMkLst>
        </pc:spChg>
        <pc:spChg chg="add mod">
          <ac:chgData name="Mahammad Valiyev" userId="28103f3d0c3f65f1" providerId="LiveId" clId="{1FDE1D4E-9022-4696-83A0-3EFDEA3DC8C2}" dt="2023-01-31T04:20:25.171" v="7636" actId="255"/>
          <ac:spMkLst>
            <pc:docMk/>
            <pc:sldMk cId="2568284147" sldId="1891"/>
            <ac:spMk id="8" creationId="{428D60E1-E793-5287-682B-FFD3DD415128}"/>
          </ac:spMkLst>
        </pc:spChg>
        <pc:spChg chg="add del mod">
          <ac:chgData name="Mahammad Valiyev" userId="28103f3d0c3f65f1" providerId="LiveId" clId="{1FDE1D4E-9022-4696-83A0-3EFDEA3DC8C2}" dt="2023-01-31T03:50:16.840" v="7519" actId="478"/>
          <ac:spMkLst>
            <pc:docMk/>
            <pc:sldMk cId="2568284147" sldId="1891"/>
            <ac:spMk id="9" creationId="{11D9261A-1A34-BB87-3527-A79924398415}"/>
          </ac:spMkLst>
        </pc:spChg>
        <pc:spChg chg="mod">
          <ac:chgData name="Mahammad Valiyev" userId="28103f3d0c3f65f1" providerId="LiveId" clId="{1FDE1D4E-9022-4696-83A0-3EFDEA3DC8C2}" dt="2023-01-15T02:04:03.018" v="101"/>
          <ac:spMkLst>
            <pc:docMk/>
            <pc:sldMk cId="2568284147" sldId="1891"/>
            <ac:spMk id="10" creationId="{2BA10316-9CB8-F78C-6924-9F0618EA79F1}"/>
          </ac:spMkLst>
        </pc:spChg>
        <pc:spChg chg="add mod">
          <ac:chgData name="Mahammad Valiyev" userId="28103f3d0c3f65f1" providerId="LiveId" clId="{1FDE1D4E-9022-4696-83A0-3EFDEA3DC8C2}" dt="2023-01-31T04:20:43.257" v="7638" actId="1035"/>
          <ac:spMkLst>
            <pc:docMk/>
            <pc:sldMk cId="2568284147" sldId="1891"/>
            <ac:spMk id="10" creationId="{DF781B5B-A2FE-233C-6EFE-3330571C804D}"/>
          </ac:spMkLst>
        </pc:spChg>
        <pc:spChg chg="mod">
          <ac:chgData name="Mahammad Valiyev" userId="28103f3d0c3f65f1" providerId="LiveId" clId="{1FDE1D4E-9022-4696-83A0-3EFDEA3DC8C2}" dt="2023-01-15T02:04:19.316" v="104" actId="14100"/>
          <ac:spMkLst>
            <pc:docMk/>
            <pc:sldMk cId="2568284147" sldId="1891"/>
            <ac:spMk id="11" creationId="{92497ECA-5D2E-7F96-3CE3-0002EF865F43}"/>
          </ac:spMkLst>
        </pc:spChg>
        <pc:spChg chg="add mod">
          <ac:chgData name="Mahammad Valiyev" userId="28103f3d0c3f65f1" providerId="LiveId" clId="{1FDE1D4E-9022-4696-83A0-3EFDEA3DC8C2}" dt="2023-01-31T03:51:35.657" v="7543" actId="1582"/>
          <ac:spMkLst>
            <pc:docMk/>
            <pc:sldMk cId="2568284147" sldId="1891"/>
            <ac:spMk id="11" creationId="{F901F05F-4DFF-2350-827C-8C156565D1FA}"/>
          </ac:spMkLst>
        </pc:spChg>
        <pc:spChg chg="mod">
          <ac:chgData name="Mahammad Valiyev" userId="28103f3d0c3f65f1" providerId="LiveId" clId="{1FDE1D4E-9022-4696-83A0-3EFDEA3DC8C2}" dt="2023-01-15T02:04:21.106" v="105" actId="14100"/>
          <ac:spMkLst>
            <pc:docMk/>
            <pc:sldMk cId="2568284147" sldId="1891"/>
            <ac:spMk id="12" creationId="{0A1C6413-ED2F-4678-3A99-E24C857F3B5E}"/>
          </ac:spMkLst>
        </pc:spChg>
        <pc:spChg chg="add mod">
          <ac:chgData name="Mahammad Valiyev" userId="28103f3d0c3f65f1" providerId="LiveId" clId="{1FDE1D4E-9022-4696-83A0-3EFDEA3DC8C2}" dt="2023-01-31T03:51:43.196" v="7545" actId="1076"/>
          <ac:spMkLst>
            <pc:docMk/>
            <pc:sldMk cId="2568284147" sldId="1891"/>
            <ac:spMk id="12" creationId="{65867D2A-0E16-2D94-3178-44EEA7B9D5D5}"/>
          </ac:spMkLst>
        </pc:spChg>
        <pc:spChg chg="mod">
          <ac:chgData name="Mahammad Valiyev" userId="28103f3d0c3f65f1" providerId="LiveId" clId="{1FDE1D4E-9022-4696-83A0-3EFDEA3DC8C2}" dt="2023-01-15T02:04:23.132" v="106" actId="14100"/>
          <ac:spMkLst>
            <pc:docMk/>
            <pc:sldMk cId="2568284147" sldId="1891"/>
            <ac:spMk id="13" creationId="{063F1031-ABCB-2150-B88F-6200D4D56236}"/>
          </ac:spMkLst>
        </pc:spChg>
        <pc:spChg chg="mod">
          <ac:chgData name="Mahammad Valiyev" userId="28103f3d0c3f65f1" providerId="LiveId" clId="{1FDE1D4E-9022-4696-83A0-3EFDEA3DC8C2}" dt="2023-01-15T02:04:03.018" v="101"/>
          <ac:spMkLst>
            <pc:docMk/>
            <pc:sldMk cId="2568284147" sldId="1891"/>
            <ac:spMk id="16" creationId="{0A41D4D0-7685-108B-5DE3-374A385D8DFA}"/>
          </ac:spMkLst>
        </pc:spChg>
        <pc:spChg chg="mod">
          <ac:chgData name="Mahammad Valiyev" userId="28103f3d0c3f65f1" providerId="LiveId" clId="{1FDE1D4E-9022-4696-83A0-3EFDEA3DC8C2}" dt="2023-01-15T02:04:03.018" v="101"/>
          <ac:spMkLst>
            <pc:docMk/>
            <pc:sldMk cId="2568284147" sldId="1891"/>
            <ac:spMk id="17" creationId="{7A971A57-C66E-4FD8-AF87-6F6C541EFC20}"/>
          </ac:spMkLst>
        </pc:spChg>
        <pc:spChg chg="mod">
          <ac:chgData name="Mahammad Valiyev" userId="28103f3d0c3f65f1" providerId="LiveId" clId="{1FDE1D4E-9022-4696-83A0-3EFDEA3DC8C2}" dt="2023-01-15T02:04:03.018" v="101"/>
          <ac:spMkLst>
            <pc:docMk/>
            <pc:sldMk cId="2568284147" sldId="1891"/>
            <ac:spMk id="18" creationId="{F23AC171-D142-02C7-392D-1DD7C4D0FE6D}"/>
          </ac:spMkLst>
        </pc:spChg>
        <pc:spChg chg="mod">
          <ac:chgData name="Mahammad Valiyev" userId="28103f3d0c3f65f1" providerId="LiveId" clId="{1FDE1D4E-9022-4696-83A0-3EFDEA3DC8C2}" dt="2023-01-15T02:04:03.018" v="101"/>
          <ac:spMkLst>
            <pc:docMk/>
            <pc:sldMk cId="2568284147" sldId="1891"/>
            <ac:spMk id="19" creationId="{02E935DC-C5C6-B0B9-F6D9-21BC2FBCFF48}"/>
          </ac:spMkLst>
        </pc:spChg>
        <pc:spChg chg="mod">
          <ac:chgData name="Mahammad Valiyev" userId="28103f3d0c3f65f1" providerId="LiveId" clId="{1FDE1D4E-9022-4696-83A0-3EFDEA3DC8C2}" dt="2023-01-15T02:04:03.018" v="101"/>
          <ac:spMkLst>
            <pc:docMk/>
            <pc:sldMk cId="2568284147" sldId="1891"/>
            <ac:spMk id="20" creationId="{980717A8-BB4D-03F9-4015-261DCF793DAB}"/>
          </ac:spMkLst>
        </pc:spChg>
        <pc:spChg chg="mod">
          <ac:chgData name="Mahammad Valiyev" userId="28103f3d0c3f65f1" providerId="LiveId" clId="{1FDE1D4E-9022-4696-83A0-3EFDEA3DC8C2}" dt="2023-01-15T02:04:03.018" v="101"/>
          <ac:spMkLst>
            <pc:docMk/>
            <pc:sldMk cId="2568284147" sldId="1891"/>
            <ac:spMk id="21" creationId="{9A7BEE27-6186-B557-B32A-05FD1B98EEE4}"/>
          </ac:spMkLst>
        </pc:spChg>
        <pc:spChg chg="mod">
          <ac:chgData name="Mahammad Valiyev" userId="28103f3d0c3f65f1" providerId="LiveId" clId="{1FDE1D4E-9022-4696-83A0-3EFDEA3DC8C2}" dt="2023-01-15T02:04:03.018" v="101"/>
          <ac:spMkLst>
            <pc:docMk/>
            <pc:sldMk cId="2568284147" sldId="1891"/>
            <ac:spMk id="22" creationId="{36F2E146-E3DC-8C6C-A54F-6127D60828EC}"/>
          </ac:spMkLst>
        </pc:spChg>
        <pc:spChg chg="mod">
          <ac:chgData name="Mahammad Valiyev" userId="28103f3d0c3f65f1" providerId="LiveId" clId="{1FDE1D4E-9022-4696-83A0-3EFDEA3DC8C2}" dt="2023-01-15T02:04:03.018" v="101"/>
          <ac:spMkLst>
            <pc:docMk/>
            <pc:sldMk cId="2568284147" sldId="1891"/>
            <ac:spMk id="23" creationId="{2576B667-E011-F31A-15ED-D569B54E8AE6}"/>
          </ac:spMkLst>
        </pc:spChg>
        <pc:spChg chg="mod">
          <ac:chgData name="Mahammad Valiyev" userId="28103f3d0c3f65f1" providerId="LiveId" clId="{1FDE1D4E-9022-4696-83A0-3EFDEA3DC8C2}" dt="2023-01-15T02:04:03.018" v="101"/>
          <ac:spMkLst>
            <pc:docMk/>
            <pc:sldMk cId="2568284147" sldId="1891"/>
            <ac:spMk id="24" creationId="{5A9BD007-C96B-C7BC-5B1B-135007F4122D}"/>
          </ac:spMkLst>
        </pc:spChg>
        <pc:spChg chg="mod">
          <ac:chgData name="Mahammad Valiyev" userId="28103f3d0c3f65f1" providerId="LiveId" clId="{1FDE1D4E-9022-4696-83A0-3EFDEA3DC8C2}" dt="2023-01-15T02:04:03.018" v="101"/>
          <ac:spMkLst>
            <pc:docMk/>
            <pc:sldMk cId="2568284147" sldId="1891"/>
            <ac:spMk id="25" creationId="{27DBE687-5C7E-8DE3-7AA0-D9DD0C4A5BA9}"/>
          </ac:spMkLst>
        </pc:spChg>
        <pc:spChg chg="mod">
          <ac:chgData name="Mahammad Valiyev" userId="28103f3d0c3f65f1" providerId="LiveId" clId="{1FDE1D4E-9022-4696-83A0-3EFDEA3DC8C2}" dt="2023-01-15T02:04:03.018" v="101"/>
          <ac:spMkLst>
            <pc:docMk/>
            <pc:sldMk cId="2568284147" sldId="1891"/>
            <ac:spMk id="26" creationId="{66DE4865-6556-E8D7-0CA7-028D9C54AC82}"/>
          </ac:spMkLst>
        </pc:spChg>
        <pc:spChg chg="mod">
          <ac:chgData name="Mahammad Valiyev" userId="28103f3d0c3f65f1" providerId="LiveId" clId="{1FDE1D4E-9022-4696-83A0-3EFDEA3DC8C2}" dt="2023-01-15T02:04:03.018" v="101"/>
          <ac:spMkLst>
            <pc:docMk/>
            <pc:sldMk cId="2568284147" sldId="1891"/>
            <ac:spMk id="27" creationId="{6B813A5C-68F9-5D38-25F7-AE589C747B41}"/>
          </ac:spMkLst>
        </pc:spChg>
        <pc:spChg chg="mod">
          <ac:chgData name="Mahammad Valiyev" userId="28103f3d0c3f65f1" providerId="LiveId" clId="{1FDE1D4E-9022-4696-83A0-3EFDEA3DC8C2}" dt="2023-01-15T02:04:03.018" v="101"/>
          <ac:spMkLst>
            <pc:docMk/>
            <pc:sldMk cId="2568284147" sldId="1891"/>
            <ac:spMk id="28" creationId="{D027FEBC-B657-5C30-1561-60588B9027A5}"/>
          </ac:spMkLst>
        </pc:spChg>
        <pc:spChg chg="mod">
          <ac:chgData name="Mahammad Valiyev" userId="28103f3d0c3f65f1" providerId="LiveId" clId="{1FDE1D4E-9022-4696-83A0-3EFDEA3DC8C2}" dt="2023-01-15T02:04:03.018" v="101"/>
          <ac:spMkLst>
            <pc:docMk/>
            <pc:sldMk cId="2568284147" sldId="1891"/>
            <ac:spMk id="29" creationId="{FB8B17FD-9227-E7CF-5F0D-D1A7C1E569FA}"/>
          </ac:spMkLst>
        </pc:spChg>
        <pc:spChg chg="mod">
          <ac:chgData name="Mahammad Valiyev" userId="28103f3d0c3f65f1" providerId="LiveId" clId="{1FDE1D4E-9022-4696-83A0-3EFDEA3DC8C2}" dt="2023-01-15T02:04:03.018" v="101"/>
          <ac:spMkLst>
            <pc:docMk/>
            <pc:sldMk cId="2568284147" sldId="1891"/>
            <ac:spMk id="30" creationId="{80F5823F-E957-71CE-E54E-7212D6F14480}"/>
          </ac:spMkLst>
        </pc:spChg>
        <pc:spChg chg="mod">
          <ac:chgData name="Mahammad Valiyev" userId="28103f3d0c3f65f1" providerId="LiveId" clId="{1FDE1D4E-9022-4696-83A0-3EFDEA3DC8C2}" dt="2023-01-15T02:04:03.018" v="101"/>
          <ac:spMkLst>
            <pc:docMk/>
            <pc:sldMk cId="2568284147" sldId="1891"/>
            <ac:spMk id="31" creationId="{0F298C7F-D055-30A2-8644-1E102718EC3E}"/>
          </ac:spMkLst>
        </pc:spChg>
        <pc:spChg chg="mod">
          <ac:chgData name="Mahammad Valiyev" userId="28103f3d0c3f65f1" providerId="LiveId" clId="{1FDE1D4E-9022-4696-83A0-3EFDEA3DC8C2}" dt="2023-01-15T02:04:03.018" v="101"/>
          <ac:spMkLst>
            <pc:docMk/>
            <pc:sldMk cId="2568284147" sldId="1891"/>
            <ac:spMk id="32" creationId="{55BEC6C4-A6E6-9C81-9C8E-55A96BD10B50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40" creationId="{EABEA7C3-4EE2-B6BE-B478-C2B7D2F83A46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42" creationId="{6F37A55A-CC45-0C9F-7AE3-4C2319160FB5}"/>
          </ac:spMkLst>
        </pc:spChg>
        <pc:spChg chg="mod">
          <ac:chgData name="Mahammad Valiyev" userId="28103f3d0c3f65f1" providerId="LiveId" clId="{1FDE1D4E-9022-4696-83A0-3EFDEA3DC8C2}" dt="2023-01-31T04:20:17.878" v="7635" actId="1035"/>
          <ac:spMkLst>
            <pc:docMk/>
            <pc:sldMk cId="2568284147" sldId="1891"/>
            <ac:spMk id="43" creationId="{AF3543E3-A354-5930-5F87-A3AD7A7A5A6E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44" creationId="{AE4DDEF5-1961-7C7F-2BEF-7628F965EFCB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45" creationId="{A8E83ACB-EA72-96D6-9EFF-D4F377CDDE3A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49" creationId="{1A2971A1-E2E8-6E3C-1323-C3E72B86DC5D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50" creationId="{B562AC8E-9C34-5194-4CAB-B33CB55203F5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53" creationId="{F2338BAA-6887-41F8-1879-C449200846FC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54" creationId="{93ED0D59-6A83-1F37-D9DA-6F399BDA542B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80" creationId="{A7726F63-8C62-4411-5E06-BCBCC22379D6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81" creationId="{F5C8C5C3-A6E0-25B2-AFCD-3341A5F2EBF5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82" creationId="{0F0AB359-96DC-8742-4554-77A897F160CE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83" creationId="{6537AAE4-58B8-DA01-98B0-06DFA0A70DD1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84" creationId="{A81DCCD6-FC8B-B2A6-1479-21172A03494B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85" creationId="{D06CCDC3-5536-4C78-F0E1-271DAE6B9BF9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86" creationId="{8FCD2E59-B74F-388A-2F9E-A7ABBEA2FB3C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87" creationId="{11F80E47-F6D9-3EA1-A1BC-D18D8BB62392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88" creationId="{A5260025-40FA-94CD-8320-A998FFC51A86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89" creationId="{A2D79A76-F39F-05A7-189A-397E2DF63BA6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90" creationId="{0FC231E1-42CE-2800-0716-A700A42E9042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91" creationId="{2249FD6B-DCE6-712F-EF7C-9530A2C64675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95" creationId="{1FAB7C3C-C623-FAC4-BE44-6D17F6804788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96" creationId="{0BCCFCD1-143F-2FFB-BD25-900851DCD27F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99" creationId="{518D45B4-5310-32B8-60D2-EC6900A5FB3E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100" creationId="{566FDCC2-0553-C42D-6653-18250F35178D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126" creationId="{D702E32C-4829-6B72-8E05-C66F7CCFC7FE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127" creationId="{C68B1298-7F8A-21B0-1AEA-21E56A5CE012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128" creationId="{DFF8FE85-FD4F-5AFA-904A-238F0939D1E6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129" creationId="{B8CE26D6-1E9D-F5D3-A6FF-0DC1529048CD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130" creationId="{FF4B65BD-4DF2-A0B0-5324-016770BD707E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131" creationId="{536549A4-68CE-0034-7B60-358650D4B963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132" creationId="{6166285F-F081-7DAC-4425-2D7725B25155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133" creationId="{96B81BBC-1162-5A56-E360-DC6304F5787C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134" creationId="{D9BB47FA-914D-3A12-F8E3-7780FC6FCC1B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135" creationId="{227EF24A-0F18-92C1-1105-ADE7723B65C6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136" creationId="{9AAB8346-B550-5843-4103-A9A35505CCC8}"/>
          </ac:spMkLst>
        </pc:spChg>
        <pc:spChg chg="mod">
          <ac:chgData name="Mahammad Valiyev" userId="28103f3d0c3f65f1" providerId="LiveId" clId="{1FDE1D4E-9022-4696-83A0-3EFDEA3DC8C2}" dt="2023-01-31T04:20:11.124" v="7631" actId="255"/>
          <ac:spMkLst>
            <pc:docMk/>
            <pc:sldMk cId="2568284147" sldId="1891"/>
            <ac:spMk id="137" creationId="{D88677E6-A943-EF69-B1BF-14E0D484D190}"/>
          </ac:spMkLst>
        </pc:spChg>
        <pc:spChg chg="add del mod">
          <ac:chgData name="Mahammad Valiyev" userId="28103f3d0c3f65f1" providerId="LiveId" clId="{1FDE1D4E-9022-4696-83A0-3EFDEA3DC8C2}" dt="2023-01-31T03:45:34.008" v="7377" actId="478"/>
          <ac:spMkLst>
            <pc:docMk/>
            <pc:sldMk cId="2568284147" sldId="1891"/>
            <ac:spMk id="138" creationId="{EF2E7459-26AA-EE3D-4CF6-602FF18EA225}"/>
          </ac:spMkLst>
        </pc:spChg>
        <pc:grpChg chg="add del mod">
          <ac:chgData name="Mahammad Valiyev" userId="28103f3d0c3f65f1" providerId="LiveId" clId="{1FDE1D4E-9022-4696-83A0-3EFDEA3DC8C2}" dt="2023-01-30T15:37:11.490" v="152" actId="478"/>
          <ac:grpSpMkLst>
            <pc:docMk/>
            <pc:sldMk cId="2568284147" sldId="1891"/>
            <ac:grpSpMk id="2" creationId="{EC40D1DE-481F-AC7F-7ACC-64516F3A17E3}"/>
          </ac:grpSpMkLst>
        </pc:grpChg>
        <pc:grpChg chg="mod">
          <ac:chgData name="Mahammad Valiyev" userId="28103f3d0c3f65f1" providerId="LiveId" clId="{1FDE1D4E-9022-4696-83A0-3EFDEA3DC8C2}" dt="2023-01-15T02:04:03.018" v="101"/>
          <ac:grpSpMkLst>
            <pc:docMk/>
            <pc:sldMk cId="2568284147" sldId="1891"/>
            <ac:grpSpMk id="9" creationId="{BF09B813-79A4-F5E7-E142-3EA5E6BEB9B9}"/>
          </ac:grpSpMkLst>
        </pc:grpChg>
        <pc:grpChg chg="mod">
          <ac:chgData name="Mahammad Valiyev" userId="28103f3d0c3f65f1" providerId="LiveId" clId="{1FDE1D4E-9022-4696-83A0-3EFDEA3DC8C2}" dt="2023-01-15T02:04:03.018" v="101"/>
          <ac:grpSpMkLst>
            <pc:docMk/>
            <pc:sldMk cId="2568284147" sldId="1891"/>
            <ac:grpSpMk id="14" creationId="{848FBC15-6F8D-821D-1843-449542968155}"/>
          </ac:grpSpMkLst>
        </pc:grpChg>
        <pc:grpChg chg="mod">
          <ac:chgData name="Mahammad Valiyev" userId="28103f3d0c3f65f1" providerId="LiveId" clId="{1FDE1D4E-9022-4696-83A0-3EFDEA3DC8C2}" dt="2023-01-15T02:04:03.018" v="101"/>
          <ac:grpSpMkLst>
            <pc:docMk/>
            <pc:sldMk cId="2568284147" sldId="1891"/>
            <ac:grpSpMk id="15" creationId="{5C83CFEC-5F93-E03A-D7E0-FB6A34F82EB7}"/>
          </ac:grpSpMkLst>
        </pc:grpChg>
        <pc:grpChg chg="add mod">
          <ac:chgData name="Mahammad Valiyev" userId="28103f3d0c3f65f1" providerId="LiveId" clId="{1FDE1D4E-9022-4696-83A0-3EFDEA3DC8C2}" dt="2023-01-31T04:20:11.124" v="7631" actId="255"/>
          <ac:grpSpMkLst>
            <pc:docMk/>
            <pc:sldMk cId="2568284147" sldId="1891"/>
            <ac:grpSpMk id="35" creationId="{F1382698-E327-4050-C64D-CBAF7D18BD6B}"/>
          </ac:grpSpMkLst>
        </pc:grpChg>
        <pc:grpChg chg="mod">
          <ac:chgData name="Mahammad Valiyev" userId="28103f3d0c3f65f1" providerId="LiveId" clId="{1FDE1D4E-9022-4696-83A0-3EFDEA3DC8C2}" dt="2023-01-31T04:20:11.124" v="7631" actId="255"/>
          <ac:grpSpMkLst>
            <pc:docMk/>
            <pc:sldMk cId="2568284147" sldId="1891"/>
            <ac:grpSpMk id="39" creationId="{4454DAAF-4CFF-ED4C-A945-725E68D36ABE}"/>
          </ac:grpSpMkLst>
        </pc:grpChg>
        <pc:grpChg chg="mod">
          <ac:chgData name="Mahammad Valiyev" userId="28103f3d0c3f65f1" providerId="LiveId" clId="{1FDE1D4E-9022-4696-83A0-3EFDEA3DC8C2}" dt="2023-01-31T04:20:11.124" v="7631" actId="255"/>
          <ac:grpSpMkLst>
            <pc:docMk/>
            <pc:sldMk cId="2568284147" sldId="1891"/>
            <ac:grpSpMk id="41" creationId="{846E70D7-EF51-9E05-FC94-3403BD459EF5}"/>
          </ac:grpSpMkLst>
        </pc:grpChg>
        <pc:grpChg chg="mod">
          <ac:chgData name="Mahammad Valiyev" userId="28103f3d0c3f65f1" providerId="LiveId" clId="{1FDE1D4E-9022-4696-83A0-3EFDEA3DC8C2}" dt="2023-01-31T04:20:11.124" v="7631" actId="255"/>
          <ac:grpSpMkLst>
            <pc:docMk/>
            <pc:sldMk cId="2568284147" sldId="1891"/>
            <ac:grpSpMk id="47" creationId="{28AC81AC-5645-C80C-D009-45995EECF065}"/>
          </ac:grpSpMkLst>
        </pc:grpChg>
        <pc:grpChg chg="mod">
          <ac:chgData name="Mahammad Valiyev" userId="28103f3d0c3f65f1" providerId="LiveId" clId="{1FDE1D4E-9022-4696-83A0-3EFDEA3DC8C2}" dt="2023-01-31T04:20:11.124" v="7631" actId="255"/>
          <ac:grpSpMkLst>
            <pc:docMk/>
            <pc:sldMk cId="2568284147" sldId="1891"/>
            <ac:grpSpMk id="48" creationId="{EFD6F1AD-855D-03AD-5B8A-B207FBAE26EC}"/>
          </ac:grpSpMkLst>
        </pc:grpChg>
        <pc:grpChg chg="mod">
          <ac:chgData name="Mahammad Valiyev" userId="28103f3d0c3f65f1" providerId="LiveId" clId="{1FDE1D4E-9022-4696-83A0-3EFDEA3DC8C2}" dt="2023-01-31T04:20:11.124" v="7631" actId="255"/>
          <ac:grpSpMkLst>
            <pc:docMk/>
            <pc:sldMk cId="2568284147" sldId="1891"/>
            <ac:grpSpMk id="51" creationId="{E4CE7768-73ED-8D85-2302-9584FED00125}"/>
          </ac:grpSpMkLst>
        </pc:grpChg>
        <pc:grpChg chg="mod">
          <ac:chgData name="Mahammad Valiyev" userId="28103f3d0c3f65f1" providerId="LiveId" clId="{1FDE1D4E-9022-4696-83A0-3EFDEA3DC8C2}" dt="2023-01-31T04:20:11.124" v="7631" actId="255"/>
          <ac:grpSpMkLst>
            <pc:docMk/>
            <pc:sldMk cId="2568284147" sldId="1891"/>
            <ac:grpSpMk id="52" creationId="{09720487-9F84-2F34-06AE-A64054265A95}"/>
          </ac:grpSpMkLst>
        </pc:grpChg>
        <pc:grpChg chg="mod">
          <ac:chgData name="Mahammad Valiyev" userId="28103f3d0c3f65f1" providerId="LiveId" clId="{1FDE1D4E-9022-4696-83A0-3EFDEA3DC8C2}" dt="2023-01-31T04:20:11.124" v="7631" actId="255"/>
          <ac:grpSpMkLst>
            <pc:docMk/>
            <pc:sldMk cId="2568284147" sldId="1891"/>
            <ac:grpSpMk id="93" creationId="{2B8D7E89-0549-DA35-B988-8D7CC5E02F55}"/>
          </ac:grpSpMkLst>
        </pc:grpChg>
        <pc:grpChg chg="mod">
          <ac:chgData name="Mahammad Valiyev" userId="28103f3d0c3f65f1" providerId="LiveId" clId="{1FDE1D4E-9022-4696-83A0-3EFDEA3DC8C2}" dt="2023-01-31T04:20:11.124" v="7631" actId="255"/>
          <ac:grpSpMkLst>
            <pc:docMk/>
            <pc:sldMk cId="2568284147" sldId="1891"/>
            <ac:grpSpMk id="94" creationId="{1FEE26DD-8267-DB1F-8BE9-BB149C54750C}"/>
          </ac:grpSpMkLst>
        </pc:grpChg>
        <pc:grpChg chg="mod">
          <ac:chgData name="Mahammad Valiyev" userId="28103f3d0c3f65f1" providerId="LiveId" clId="{1FDE1D4E-9022-4696-83A0-3EFDEA3DC8C2}" dt="2023-01-31T04:20:11.124" v="7631" actId="255"/>
          <ac:grpSpMkLst>
            <pc:docMk/>
            <pc:sldMk cId="2568284147" sldId="1891"/>
            <ac:grpSpMk id="97" creationId="{EA03C56E-36B5-C617-584E-8A590AF3C75D}"/>
          </ac:grpSpMkLst>
        </pc:grpChg>
        <pc:grpChg chg="mod">
          <ac:chgData name="Mahammad Valiyev" userId="28103f3d0c3f65f1" providerId="LiveId" clId="{1FDE1D4E-9022-4696-83A0-3EFDEA3DC8C2}" dt="2023-01-31T04:20:11.124" v="7631" actId="255"/>
          <ac:grpSpMkLst>
            <pc:docMk/>
            <pc:sldMk cId="2568284147" sldId="1891"/>
            <ac:grpSpMk id="98" creationId="{242F32BD-6A48-3F9E-B510-0FEF9AFFD063}"/>
          </ac:grpSpMkLst>
        </pc:grpChg>
        <pc:picChg chg="mod">
          <ac:chgData name="Mahammad Valiyev" userId="28103f3d0c3f65f1" providerId="LiveId" clId="{1FDE1D4E-9022-4696-83A0-3EFDEA3DC8C2}" dt="2023-01-15T02:04:03.018" v="101"/>
          <ac:picMkLst>
            <pc:docMk/>
            <pc:sldMk cId="2568284147" sldId="1891"/>
            <ac:picMk id="4" creationId="{4028DB36-F192-0CAB-9A9C-60BB6BAFBAFA}"/>
          </ac:picMkLst>
        </pc:picChg>
        <pc:picChg chg="mod">
          <ac:chgData name="Mahammad Valiyev" userId="28103f3d0c3f65f1" providerId="LiveId" clId="{1FDE1D4E-9022-4696-83A0-3EFDEA3DC8C2}" dt="2023-01-15T02:04:03.018" v="101"/>
          <ac:picMkLst>
            <pc:docMk/>
            <pc:sldMk cId="2568284147" sldId="1891"/>
            <ac:picMk id="5" creationId="{452C54E9-8CB4-312E-8FB1-02CC43B7C8CB}"/>
          </ac:picMkLst>
        </pc:picChg>
        <pc:picChg chg="add mod">
          <ac:chgData name="Mahammad Valiyev" userId="28103f3d0c3f65f1" providerId="LiveId" clId="{1FDE1D4E-9022-4696-83A0-3EFDEA3DC8C2}" dt="2023-01-31T03:51:20.234" v="7537" actId="14100"/>
          <ac:picMkLst>
            <pc:docMk/>
            <pc:sldMk cId="2568284147" sldId="1891"/>
            <ac:picMk id="5" creationId="{68845EC7-1E94-81E2-212F-B109430CEA7C}"/>
          </ac:picMkLst>
        </pc:picChg>
        <pc:picChg chg="mod">
          <ac:chgData name="Mahammad Valiyev" userId="28103f3d0c3f65f1" providerId="LiveId" clId="{1FDE1D4E-9022-4696-83A0-3EFDEA3DC8C2}" dt="2023-01-15T02:04:03.018" v="101"/>
          <ac:picMkLst>
            <pc:docMk/>
            <pc:sldMk cId="2568284147" sldId="1891"/>
            <ac:picMk id="6" creationId="{37073A52-B0C9-411B-10EA-425C1302FA5C}"/>
          </ac:picMkLst>
        </pc:picChg>
        <pc:picChg chg="mod">
          <ac:chgData name="Mahammad Valiyev" userId="28103f3d0c3f65f1" providerId="LiveId" clId="{1FDE1D4E-9022-4696-83A0-3EFDEA3DC8C2}" dt="2023-01-15T02:04:03.018" v="101"/>
          <ac:picMkLst>
            <pc:docMk/>
            <pc:sldMk cId="2568284147" sldId="1891"/>
            <ac:picMk id="7" creationId="{8033CC63-2369-6F30-8F8E-3F301DE0DB5D}"/>
          </ac:picMkLst>
        </pc:picChg>
        <pc:picChg chg="add mod">
          <ac:chgData name="Mahammad Valiyev" userId="28103f3d0c3f65f1" providerId="LiveId" clId="{1FDE1D4E-9022-4696-83A0-3EFDEA3DC8C2}" dt="2023-01-31T03:51:08.551" v="7535" actId="1076"/>
          <ac:picMkLst>
            <pc:docMk/>
            <pc:sldMk cId="2568284147" sldId="1891"/>
            <ac:picMk id="7" creationId="{98E796E3-1750-5B3E-2EB3-9862B03A7F3B}"/>
          </ac:picMkLst>
        </pc:picChg>
        <pc:picChg chg="mod">
          <ac:chgData name="Mahammad Valiyev" userId="28103f3d0c3f65f1" providerId="LiveId" clId="{1FDE1D4E-9022-4696-83A0-3EFDEA3DC8C2}" dt="2023-01-15T02:04:03.018" v="101"/>
          <ac:picMkLst>
            <pc:docMk/>
            <pc:sldMk cId="2568284147" sldId="1891"/>
            <ac:picMk id="33" creationId="{74809A67-BFFC-7AD2-2C65-BFF197D975C0}"/>
          </ac:picMkLst>
        </pc:picChg>
        <pc:picChg chg="mod">
          <ac:chgData name="Mahammad Valiyev" userId="28103f3d0c3f65f1" providerId="LiveId" clId="{1FDE1D4E-9022-4696-83A0-3EFDEA3DC8C2}" dt="2023-01-15T02:04:03.018" v="101"/>
          <ac:picMkLst>
            <pc:docMk/>
            <pc:sldMk cId="2568284147" sldId="1891"/>
            <ac:picMk id="34" creationId="{75B37972-44C1-2C19-CBAE-4A30C84B4C00}"/>
          </ac:picMkLst>
        </pc:picChg>
        <pc:picChg chg="mod">
          <ac:chgData name="Mahammad Valiyev" userId="28103f3d0c3f65f1" providerId="LiveId" clId="{1FDE1D4E-9022-4696-83A0-3EFDEA3DC8C2}" dt="2023-01-31T04:20:11.124" v="7631" actId="255"/>
          <ac:picMkLst>
            <pc:docMk/>
            <pc:sldMk cId="2568284147" sldId="1891"/>
            <ac:picMk id="36" creationId="{20065651-C42F-7789-E6B1-BC548A856A9C}"/>
          </ac:picMkLst>
        </pc:picChg>
        <pc:picChg chg="mod">
          <ac:chgData name="Mahammad Valiyev" userId="28103f3d0c3f65f1" providerId="LiveId" clId="{1FDE1D4E-9022-4696-83A0-3EFDEA3DC8C2}" dt="2023-01-31T04:20:11.124" v="7631" actId="255"/>
          <ac:picMkLst>
            <pc:docMk/>
            <pc:sldMk cId="2568284147" sldId="1891"/>
            <ac:picMk id="37" creationId="{ACF1853F-C0F0-6B32-10FA-E84400CD069A}"/>
          </ac:picMkLst>
        </pc:picChg>
        <pc:picChg chg="mod">
          <ac:chgData name="Mahammad Valiyev" userId="28103f3d0c3f65f1" providerId="LiveId" clId="{1FDE1D4E-9022-4696-83A0-3EFDEA3DC8C2}" dt="2023-01-31T04:20:11.124" v="7631" actId="255"/>
          <ac:picMkLst>
            <pc:docMk/>
            <pc:sldMk cId="2568284147" sldId="1891"/>
            <ac:picMk id="38" creationId="{93DF73F7-4ACD-9E69-8D0F-0DEC0AFD54D7}"/>
          </ac:picMkLst>
        </pc:pic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46" creationId="{36EB1B4E-A18A-9197-3C7F-8C840E30B930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55" creationId="{D8D8C533-0CBB-9F24-A3BD-A6B3A3C741A5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56" creationId="{84E59534-D542-123A-DCD0-5F414D70CF83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57" creationId="{B655C090-6620-135A-49D3-18CB5476E491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58" creationId="{C80BEF16-0796-EDF3-F7DA-3EA6795B6883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59" creationId="{6F6B74BE-B49F-52C3-014B-A776192FB41A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60" creationId="{64A7A054-04ED-D5A3-60CF-CD6162AAD58D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61" creationId="{D7BE4B38-A12A-C589-D558-87FC7165997A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62" creationId="{48B4968E-B76B-0FF6-59A3-6A74077FD598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63" creationId="{0AC6772C-3FFC-93B9-B5BD-C703D94B0B06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64" creationId="{E3922672-1DFA-D962-74BA-A178A0B7E4CD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65" creationId="{694E9C61-FCE3-1376-7567-9AB1CBA8553D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66" creationId="{61E2CDD1-04B8-B18D-9D92-56D1318B9516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67" creationId="{32C7E837-6136-846D-8CB3-EA0B5ACD884C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68" creationId="{61E5DFD7-11EA-8618-AB44-7E18F9AE2DA3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69" creationId="{AB054CA8-0649-A232-9C63-55FDB0AD6149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70" creationId="{5A22A65E-6FE2-9FD0-6BC5-FCAD3DDEED65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71" creationId="{E37D48E8-F5CE-CC72-7850-E476D110B144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72" creationId="{019CC798-49AD-D879-CC66-A5C71C72EBFD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73" creationId="{75FAE965-40D2-6F41-CD3C-69DA3EE811FA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74" creationId="{47703757-00A1-415C-8034-710B2E1C779A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75" creationId="{1C071D48-8241-FAAD-A0E0-18FFBD2D3758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76" creationId="{95A7DBFB-B664-8476-1ADF-4EBC11557E44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77" creationId="{153AF8E9-CAF3-40A1-EF1C-F34B56CB4F5B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78" creationId="{02A427DD-7548-62B2-61CA-5A0FBA5F03B1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79" creationId="{4421105F-9703-05DD-A1B5-ABFAC272B486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92" creationId="{8D1C0442-D2A4-9868-5128-E3511D8F6591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01" creationId="{127712A9-D8BC-463C-E706-E9F1DC9A850C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02" creationId="{3B41D93D-860E-C75F-9599-4FD9F5E5A633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03" creationId="{1F33D1B2-9BED-AEDF-6370-D55227EF3CDE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04" creationId="{6DC53B17-00B7-E372-FEA8-FD2B0D850B96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05" creationId="{0C838DBD-344F-B5D5-95FC-29F589205334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06" creationId="{80E332E6-3430-4BD8-14E8-EC8DC2B2E3AD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07" creationId="{06579E28-5A56-A3B8-4578-54036EF4F5C8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08" creationId="{4F643ABF-B1B1-93B9-0098-D28112D31399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09" creationId="{EF4092D8-4979-A1BC-8B03-BDB19096B405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10" creationId="{A546B9A0-13A7-F8AB-E141-21AA87E08660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11" creationId="{3F846EBE-3B39-54D6-95F7-B859EAB573D9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12" creationId="{E5F3AEDC-65EA-1B59-8D34-CF9113D25DC8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13" creationId="{0FDBAFCA-000B-DF25-3323-6B1AE3B6789E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14" creationId="{54895324-2119-C1A3-444C-3EAEE1A6BBBA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15" creationId="{C4883E0F-CD18-534D-9ADC-AB828C2CA973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16" creationId="{91D9438B-FCC3-03EE-1429-5B4F372EB37D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17" creationId="{AD54DF60-8FF6-CA7A-7211-37DCF0886ED1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18" creationId="{3FE89D0A-AA2A-58CC-5F47-618480D7310B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19" creationId="{2F07E0A6-3030-DB69-6015-EBAC3C2D2224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20" creationId="{B7C35341-C6EA-8B3E-C8B7-051712715686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21" creationId="{0156DFB8-DBAF-4F0C-0255-B3D9D4A0FB97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22" creationId="{D7F6760F-30AA-C3AA-73E7-3B1B3668AF6D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23" creationId="{606C4AAA-D9FC-1BBF-CAD2-E3CDE469E718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24" creationId="{C852A7CF-8D8D-8DFA-DE59-4A91FC9945FC}"/>
          </ac:cxnSpMkLst>
        </pc:cxnChg>
        <pc:cxnChg chg="mod">
          <ac:chgData name="Mahammad Valiyev" userId="28103f3d0c3f65f1" providerId="LiveId" clId="{1FDE1D4E-9022-4696-83A0-3EFDEA3DC8C2}" dt="2023-01-31T04:20:11.124" v="7631" actId="255"/>
          <ac:cxnSpMkLst>
            <pc:docMk/>
            <pc:sldMk cId="2568284147" sldId="1891"/>
            <ac:cxnSpMk id="125" creationId="{AE2EF184-7102-3A80-C262-460EE185BA69}"/>
          </ac:cxnSpMkLst>
        </pc:cxnChg>
      </pc:sldChg>
      <pc:sldChg chg="modSp mod">
        <pc:chgData name="Mahammad Valiyev" userId="28103f3d0c3f65f1" providerId="LiveId" clId="{1FDE1D4E-9022-4696-83A0-3EFDEA3DC8C2}" dt="2023-01-31T03:15:53.975" v="7090" actId="1037"/>
        <pc:sldMkLst>
          <pc:docMk/>
          <pc:sldMk cId="1983589129" sldId="1892"/>
        </pc:sldMkLst>
        <pc:spChg chg="mod">
          <ac:chgData name="Mahammad Valiyev" userId="28103f3d0c3f65f1" providerId="LiveId" clId="{1FDE1D4E-9022-4696-83A0-3EFDEA3DC8C2}" dt="2023-01-31T03:15:53.975" v="7090" actId="1037"/>
          <ac:spMkLst>
            <pc:docMk/>
            <pc:sldMk cId="1983589129" sldId="1892"/>
            <ac:spMk id="2" creationId="{C36CD212-0344-67DB-2B99-CECB782B7767}"/>
          </ac:spMkLst>
        </pc:spChg>
      </pc:sldChg>
      <pc:sldChg chg="addSp delSp modSp add mod">
        <pc:chgData name="Mahammad Valiyev" userId="28103f3d0c3f65f1" providerId="LiveId" clId="{1FDE1D4E-9022-4696-83A0-3EFDEA3DC8C2}" dt="2023-01-31T03:16:28.456" v="7093" actId="2085"/>
        <pc:sldMkLst>
          <pc:docMk/>
          <pc:sldMk cId="3378561363" sldId="1894"/>
        </pc:sldMkLst>
        <pc:spChg chg="del">
          <ac:chgData name="Mahammad Valiyev" userId="28103f3d0c3f65f1" providerId="LiveId" clId="{1FDE1D4E-9022-4696-83A0-3EFDEA3DC8C2}" dt="2023-01-31T00:10:14.973" v="5292" actId="478"/>
          <ac:spMkLst>
            <pc:docMk/>
            <pc:sldMk cId="3378561363" sldId="1894"/>
            <ac:spMk id="2" creationId="{C36CD212-0344-67DB-2B99-CECB782B7767}"/>
          </ac:spMkLst>
        </pc:spChg>
        <pc:spChg chg="mod">
          <ac:chgData name="Mahammad Valiyev" userId="28103f3d0c3f65f1" providerId="LiveId" clId="{1FDE1D4E-9022-4696-83A0-3EFDEA3DC8C2}" dt="2023-01-31T00:10:03.341" v="5291" actId="20577"/>
          <ac:spMkLst>
            <pc:docMk/>
            <pc:sldMk cId="3378561363" sldId="1894"/>
            <ac:spMk id="3" creationId="{00000000-0000-0000-0000-000000000000}"/>
          </ac:spMkLst>
        </pc:spChg>
        <pc:picChg chg="add mod">
          <ac:chgData name="Mahammad Valiyev" userId="28103f3d0c3f65f1" providerId="LiveId" clId="{1FDE1D4E-9022-4696-83A0-3EFDEA3DC8C2}" dt="2023-01-31T03:16:24.001" v="7091" actId="2085"/>
          <ac:picMkLst>
            <pc:docMk/>
            <pc:sldMk cId="3378561363" sldId="1894"/>
            <ac:picMk id="4" creationId="{4833C90F-F276-98BF-CF00-864AFD09BCB1}"/>
          </ac:picMkLst>
        </pc:picChg>
        <pc:picChg chg="add mod">
          <ac:chgData name="Mahammad Valiyev" userId="28103f3d0c3f65f1" providerId="LiveId" clId="{1FDE1D4E-9022-4696-83A0-3EFDEA3DC8C2}" dt="2023-01-31T03:16:28.456" v="7093" actId="2085"/>
          <ac:picMkLst>
            <pc:docMk/>
            <pc:sldMk cId="3378561363" sldId="1894"/>
            <ac:picMk id="5" creationId="{F3D75044-26F6-ED9F-B4AD-2E9DF98E594D}"/>
          </ac:picMkLst>
        </pc:picChg>
        <pc:picChg chg="add mod">
          <ac:chgData name="Mahammad Valiyev" userId="28103f3d0c3f65f1" providerId="LiveId" clId="{1FDE1D4E-9022-4696-83A0-3EFDEA3DC8C2}" dt="2023-01-31T03:16:26.328" v="7092" actId="2085"/>
          <ac:picMkLst>
            <pc:docMk/>
            <pc:sldMk cId="3378561363" sldId="1894"/>
            <ac:picMk id="6" creationId="{41897594-73AB-8777-0070-D94418DEC5B2}"/>
          </ac:picMkLst>
        </pc:picChg>
      </pc:sldChg>
      <pc:sldChg chg="addSp delSp modSp add mod ord">
        <pc:chgData name="Mahammad Valiyev" userId="28103f3d0c3f65f1" providerId="LiveId" clId="{1FDE1D4E-9022-4696-83A0-3EFDEA3DC8C2}" dt="2023-01-31T00:45:03.360" v="5981" actId="1076"/>
        <pc:sldMkLst>
          <pc:docMk/>
          <pc:sldMk cId="938236104" sldId="1895"/>
        </pc:sldMkLst>
        <pc:spChg chg="mod">
          <ac:chgData name="Mahammad Valiyev" userId="28103f3d0c3f65f1" providerId="LiveId" clId="{1FDE1D4E-9022-4696-83A0-3EFDEA3DC8C2}" dt="2023-01-31T00:44:03.631" v="5960" actId="1076"/>
          <ac:spMkLst>
            <pc:docMk/>
            <pc:sldMk cId="938236104" sldId="1895"/>
            <ac:spMk id="7" creationId="{B79D9106-2012-4457-95AF-88AED6164E76}"/>
          </ac:spMkLst>
        </pc:spChg>
        <pc:spChg chg="del mod">
          <ac:chgData name="Mahammad Valiyev" userId="28103f3d0c3f65f1" providerId="LiveId" clId="{1FDE1D4E-9022-4696-83A0-3EFDEA3DC8C2}" dt="2023-01-31T00:40:48.651" v="5899" actId="478"/>
          <ac:spMkLst>
            <pc:docMk/>
            <pc:sldMk cId="938236104" sldId="1895"/>
            <ac:spMk id="27" creationId="{09E04C90-9EAC-90EF-09CC-E6314E3C3545}"/>
          </ac:spMkLst>
        </pc:spChg>
        <pc:spChg chg="del">
          <ac:chgData name="Mahammad Valiyev" userId="28103f3d0c3f65f1" providerId="LiveId" clId="{1FDE1D4E-9022-4696-83A0-3EFDEA3DC8C2}" dt="2023-01-31T00:39:49.529" v="5890" actId="478"/>
          <ac:spMkLst>
            <pc:docMk/>
            <pc:sldMk cId="938236104" sldId="1895"/>
            <ac:spMk id="28" creationId="{5BA7AD8A-855B-620A-76F9-95FBAF644CF4}"/>
          </ac:spMkLst>
        </pc:spChg>
        <pc:spChg chg="mod">
          <ac:chgData name="Mahammad Valiyev" userId="28103f3d0c3f65f1" providerId="LiveId" clId="{1FDE1D4E-9022-4696-83A0-3EFDEA3DC8C2}" dt="2023-01-31T00:45:03.360" v="5981" actId="1076"/>
          <ac:spMkLst>
            <pc:docMk/>
            <pc:sldMk cId="938236104" sldId="1895"/>
            <ac:spMk id="29" creationId="{ECF164EC-498B-D7CD-F2EF-C7EC834552E1}"/>
          </ac:spMkLst>
        </pc:spChg>
        <pc:spChg chg="del">
          <ac:chgData name="Mahammad Valiyev" userId="28103f3d0c3f65f1" providerId="LiveId" clId="{1FDE1D4E-9022-4696-83A0-3EFDEA3DC8C2}" dt="2023-01-31T00:39:51.339" v="5891" actId="478"/>
          <ac:spMkLst>
            <pc:docMk/>
            <pc:sldMk cId="938236104" sldId="1895"/>
            <ac:spMk id="30" creationId="{45B6FB13-6EF6-B17F-8132-442F5EFB7F26}"/>
          </ac:spMkLst>
        </pc:spChg>
        <pc:grpChg chg="del">
          <ac:chgData name="Mahammad Valiyev" userId="28103f3d0c3f65f1" providerId="LiveId" clId="{1FDE1D4E-9022-4696-83A0-3EFDEA3DC8C2}" dt="2023-01-31T00:39:53.500" v="5892" actId="478"/>
          <ac:grpSpMkLst>
            <pc:docMk/>
            <pc:sldMk cId="938236104" sldId="1895"/>
            <ac:grpSpMk id="22" creationId="{5919689E-2AF7-4A65-DF61-48ED307069B9}"/>
          </ac:grpSpMkLst>
        </pc:grpChg>
        <pc:picChg chg="del mod">
          <ac:chgData name="Mahammad Valiyev" userId="28103f3d0c3f65f1" providerId="LiveId" clId="{1FDE1D4E-9022-4696-83A0-3EFDEA3DC8C2}" dt="2023-01-31T00:43:02.618" v="5936" actId="478"/>
          <ac:picMkLst>
            <pc:docMk/>
            <pc:sldMk cId="938236104" sldId="1895"/>
            <ac:picMk id="4" creationId="{68FCACD7-CA86-5B88-4356-876E825A2A06}"/>
          </ac:picMkLst>
        </pc:picChg>
        <pc:picChg chg="add mod">
          <ac:chgData name="Mahammad Valiyev" userId="28103f3d0c3f65f1" providerId="LiveId" clId="{1FDE1D4E-9022-4696-83A0-3EFDEA3DC8C2}" dt="2023-01-31T00:43:50.407" v="5956" actId="14100"/>
          <ac:picMkLst>
            <pc:docMk/>
            <pc:sldMk cId="938236104" sldId="1895"/>
            <ac:picMk id="5" creationId="{197E4323-3B2A-6C47-5FE9-18931A15ACFA}"/>
          </ac:picMkLst>
        </pc:picChg>
        <pc:picChg chg="del mod">
          <ac:chgData name="Mahammad Valiyev" userId="28103f3d0c3f65f1" providerId="LiveId" clId="{1FDE1D4E-9022-4696-83A0-3EFDEA3DC8C2}" dt="2023-01-31T00:43:03.799" v="5937" actId="478"/>
          <ac:picMkLst>
            <pc:docMk/>
            <pc:sldMk cId="938236104" sldId="1895"/>
            <ac:picMk id="6" creationId="{9C3DD3C8-0103-61ED-7E76-6D389846CAF1}"/>
          </ac:picMkLst>
        </pc:picChg>
        <pc:picChg chg="del mod">
          <ac:chgData name="Mahammad Valiyev" userId="28103f3d0c3f65f1" providerId="LiveId" clId="{1FDE1D4E-9022-4696-83A0-3EFDEA3DC8C2}" dt="2023-01-31T00:42:42.664" v="5935" actId="478"/>
          <ac:picMkLst>
            <pc:docMk/>
            <pc:sldMk cId="938236104" sldId="1895"/>
            <ac:picMk id="9" creationId="{8786611D-2B71-B923-75CE-BEA4F71C63FC}"/>
          </ac:picMkLst>
        </pc:picChg>
        <pc:picChg chg="add mod">
          <ac:chgData name="Mahammad Valiyev" userId="28103f3d0c3f65f1" providerId="LiveId" clId="{1FDE1D4E-9022-4696-83A0-3EFDEA3DC8C2}" dt="2023-01-31T00:43:59.159" v="5959" actId="1076"/>
          <ac:picMkLst>
            <pc:docMk/>
            <pc:sldMk cId="938236104" sldId="1895"/>
            <ac:picMk id="10" creationId="{9FD76354-3B9A-4F74-C1CC-6EAD3D6338BB}"/>
          </ac:picMkLst>
        </pc:picChg>
        <pc:picChg chg="del mod">
          <ac:chgData name="Mahammad Valiyev" userId="28103f3d0c3f65f1" providerId="LiveId" clId="{1FDE1D4E-9022-4696-83A0-3EFDEA3DC8C2}" dt="2023-01-31T00:43:05.178" v="5938" actId="478"/>
          <ac:picMkLst>
            <pc:docMk/>
            <pc:sldMk cId="938236104" sldId="1895"/>
            <ac:picMk id="11" creationId="{6156B147-7E20-D7EF-64D3-EDD4ED49F2FA}"/>
          </ac:picMkLst>
        </pc:picChg>
        <pc:picChg chg="del">
          <ac:chgData name="Mahammad Valiyev" userId="28103f3d0c3f65f1" providerId="LiveId" clId="{1FDE1D4E-9022-4696-83A0-3EFDEA3DC8C2}" dt="2023-01-31T00:39:53.500" v="5892" actId="478"/>
          <ac:picMkLst>
            <pc:docMk/>
            <pc:sldMk cId="938236104" sldId="1895"/>
            <ac:picMk id="13" creationId="{8A19A31A-84C0-84D5-0179-9F4BF1B4D466}"/>
          </ac:picMkLst>
        </pc:picChg>
        <pc:picChg chg="del">
          <ac:chgData name="Mahammad Valiyev" userId="28103f3d0c3f65f1" providerId="LiveId" clId="{1FDE1D4E-9022-4696-83A0-3EFDEA3DC8C2}" dt="2023-01-31T00:39:53.500" v="5892" actId="478"/>
          <ac:picMkLst>
            <pc:docMk/>
            <pc:sldMk cId="938236104" sldId="1895"/>
            <ac:picMk id="15" creationId="{A6FB5EDE-5297-92BA-4AB6-065B544DC60F}"/>
          </ac:picMkLst>
        </pc:picChg>
        <pc:picChg chg="del">
          <ac:chgData name="Mahammad Valiyev" userId="28103f3d0c3f65f1" providerId="LiveId" clId="{1FDE1D4E-9022-4696-83A0-3EFDEA3DC8C2}" dt="2023-01-31T00:39:53.500" v="5892" actId="478"/>
          <ac:picMkLst>
            <pc:docMk/>
            <pc:sldMk cId="938236104" sldId="1895"/>
            <ac:picMk id="17" creationId="{691F5F23-632D-0A3E-4DD1-BF24883B39EC}"/>
          </ac:picMkLst>
        </pc:picChg>
        <pc:picChg chg="del">
          <ac:chgData name="Mahammad Valiyev" userId="28103f3d0c3f65f1" providerId="LiveId" clId="{1FDE1D4E-9022-4696-83A0-3EFDEA3DC8C2}" dt="2023-01-31T00:39:53.500" v="5892" actId="478"/>
          <ac:picMkLst>
            <pc:docMk/>
            <pc:sldMk cId="938236104" sldId="1895"/>
            <ac:picMk id="24" creationId="{98C60FE5-F96D-F0F1-5382-864857D14166}"/>
          </ac:picMkLst>
        </pc:picChg>
        <pc:picChg chg="del">
          <ac:chgData name="Mahammad Valiyev" userId="28103f3d0c3f65f1" providerId="LiveId" clId="{1FDE1D4E-9022-4696-83A0-3EFDEA3DC8C2}" dt="2023-01-31T00:39:54.488" v="5893" actId="478"/>
          <ac:picMkLst>
            <pc:docMk/>
            <pc:sldMk cId="938236104" sldId="1895"/>
            <ac:picMk id="26" creationId="{6CC6EC27-8519-DAD2-7605-FF7B56FD8B2B}"/>
          </ac:picMkLst>
        </pc:picChg>
      </pc:sldChg>
      <pc:sldChg chg="add del">
        <pc:chgData name="Mahammad Valiyev" userId="28103f3d0c3f65f1" providerId="LiveId" clId="{1FDE1D4E-9022-4696-83A0-3EFDEA3DC8C2}" dt="2023-01-31T02:25:21.799" v="6388" actId="47"/>
        <pc:sldMkLst>
          <pc:docMk/>
          <pc:sldMk cId="2539937620" sldId="1896"/>
        </pc:sldMkLst>
      </pc:sldChg>
      <pc:sldChg chg="addSp delSp modSp add mod">
        <pc:chgData name="Mahammad Valiyev" userId="28103f3d0c3f65f1" providerId="LiveId" clId="{1FDE1D4E-9022-4696-83A0-3EFDEA3DC8C2}" dt="2023-01-31T03:29:45.609" v="7301" actId="207"/>
        <pc:sldMkLst>
          <pc:docMk/>
          <pc:sldMk cId="3504901186" sldId="1897"/>
        </pc:sldMkLst>
        <pc:spChg chg="del">
          <ac:chgData name="Mahammad Valiyev" userId="28103f3d0c3f65f1" providerId="LiveId" clId="{1FDE1D4E-9022-4696-83A0-3EFDEA3DC8C2}" dt="2023-01-31T02:28:22.958" v="6426" actId="478"/>
          <ac:spMkLst>
            <pc:docMk/>
            <pc:sldMk cId="3504901186" sldId="1897"/>
            <ac:spMk id="2" creationId="{346D7F01-055F-FED3-BDC3-04AF7584BBD1}"/>
          </ac:spMkLst>
        </pc:spChg>
        <pc:spChg chg="mod">
          <ac:chgData name="Mahammad Valiyev" userId="28103f3d0c3f65f1" providerId="LiveId" clId="{1FDE1D4E-9022-4696-83A0-3EFDEA3DC8C2}" dt="2023-01-31T02:28:09.329" v="6421" actId="20577"/>
          <ac:spMkLst>
            <pc:docMk/>
            <pc:sldMk cId="3504901186" sldId="1897"/>
            <ac:spMk id="3" creationId="{00000000-0000-0000-0000-000000000000}"/>
          </ac:spMkLst>
        </pc:spChg>
        <pc:spChg chg="add mod">
          <ac:chgData name="Mahammad Valiyev" userId="28103f3d0c3f65f1" providerId="LiveId" clId="{1FDE1D4E-9022-4696-83A0-3EFDEA3DC8C2}" dt="2023-01-31T03:29:42.189" v="7300" actId="207"/>
          <ac:spMkLst>
            <pc:docMk/>
            <pc:sldMk cId="3504901186" sldId="1897"/>
            <ac:spMk id="5" creationId="{5508EB74-B09F-9D95-EB10-DF4241DC796F}"/>
          </ac:spMkLst>
        </pc:spChg>
        <pc:spChg chg="add del mod">
          <ac:chgData name="Mahammad Valiyev" userId="28103f3d0c3f65f1" providerId="LiveId" clId="{1FDE1D4E-9022-4696-83A0-3EFDEA3DC8C2}" dt="2023-01-31T02:39:36.942" v="6722" actId="478"/>
          <ac:spMkLst>
            <pc:docMk/>
            <pc:sldMk cId="3504901186" sldId="1897"/>
            <ac:spMk id="6" creationId="{D561D7E4-C554-3B21-F208-F123B5C47D2F}"/>
          </ac:spMkLst>
        </pc:spChg>
        <pc:spChg chg="add mod">
          <ac:chgData name="Mahammad Valiyev" userId="28103f3d0c3f65f1" providerId="LiveId" clId="{1FDE1D4E-9022-4696-83A0-3EFDEA3DC8C2}" dt="2023-01-31T03:29:45.609" v="7301" actId="207"/>
          <ac:spMkLst>
            <pc:docMk/>
            <pc:sldMk cId="3504901186" sldId="1897"/>
            <ac:spMk id="10" creationId="{322AC830-08AF-68E3-2B76-B213A9DD6A06}"/>
          </ac:spMkLst>
        </pc:spChg>
        <pc:spChg chg="add mod">
          <ac:chgData name="Mahammad Valiyev" userId="28103f3d0c3f65f1" providerId="LiveId" clId="{1FDE1D4E-9022-4696-83A0-3EFDEA3DC8C2}" dt="2023-01-31T03:27:31.270" v="7292" actId="1076"/>
          <ac:spMkLst>
            <pc:docMk/>
            <pc:sldMk cId="3504901186" sldId="1897"/>
            <ac:spMk id="11" creationId="{806AE7D7-3DAB-A565-F5B3-D35BE86A4D22}"/>
          </ac:spMkLst>
        </pc:spChg>
        <pc:spChg chg="del">
          <ac:chgData name="Mahammad Valiyev" userId="28103f3d0c3f65f1" providerId="LiveId" clId="{1FDE1D4E-9022-4696-83A0-3EFDEA3DC8C2}" dt="2023-01-31T02:27:51.870" v="6391" actId="478"/>
          <ac:spMkLst>
            <pc:docMk/>
            <pc:sldMk cId="3504901186" sldId="1897"/>
            <ac:spMk id="20" creationId="{0441581E-D3CA-77F1-B098-F395E596775F}"/>
          </ac:spMkLst>
        </pc:spChg>
        <pc:spChg chg="del">
          <ac:chgData name="Mahammad Valiyev" userId="28103f3d0c3f65f1" providerId="LiveId" clId="{1FDE1D4E-9022-4696-83A0-3EFDEA3DC8C2}" dt="2023-01-31T02:27:52.750" v="6392" actId="478"/>
          <ac:spMkLst>
            <pc:docMk/>
            <pc:sldMk cId="3504901186" sldId="1897"/>
            <ac:spMk id="21" creationId="{880AC042-CCDB-B05F-2785-2DFF583DEAE5}"/>
          </ac:spMkLst>
        </pc:spChg>
        <pc:spChg chg="del">
          <ac:chgData name="Mahammad Valiyev" userId="28103f3d0c3f65f1" providerId="LiveId" clId="{1FDE1D4E-9022-4696-83A0-3EFDEA3DC8C2}" dt="2023-01-31T02:27:54.238" v="6394" actId="478"/>
          <ac:spMkLst>
            <pc:docMk/>
            <pc:sldMk cId="3504901186" sldId="1897"/>
            <ac:spMk id="22" creationId="{B9BB55C7-EEB6-6E67-4604-6833831EF112}"/>
          </ac:spMkLst>
        </pc:spChg>
        <pc:spChg chg="del">
          <ac:chgData name="Mahammad Valiyev" userId="28103f3d0c3f65f1" providerId="LiveId" clId="{1FDE1D4E-9022-4696-83A0-3EFDEA3DC8C2}" dt="2023-01-31T02:27:55.277" v="6395" actId="478"/>
          <ac:spMkLst>
            <pc:docMk/>
            <pc:sldMk cId="3504901186" sldId="1897"/>
            <ac:spMk id="23" creationId="{25871327-DC2A-2C97-5839-B7AC173896C8}"/>
          </ac:spMkLst>
        </pc:spChg>
        <pc:picChg chg="add mod">
          <ac:chgData name="Mahammad Valiyev" userId="28103f3d0c3f65f1" providerId="LiveId" clId="{1FDE1D4E-9022-4696-83A0-3EFDEA3DC8C2}" dt="2023-01-31T02:49:10.019" v="6733" actId="1076"/>
          <ac:picMkLst>
            <pc:docMk/>
            <pc:sldMk cId="3504901186" sldId="1897"/>
            <ac:picMk id="4" creationId="{040FAD30-59BA-FE52-96DB-649FCBD33A32}"/>
          </ac:picMkLst>
        </pc:picChg>
        <pc:picChg chg="add del mod modCrop">
          <ac:chgData name="Mahammad Valiyev" userId="28103f3d0c3f65f1" providerId="LiveId" clId="{1FDE1D4E-9022-4696-83A0-3EFDEA3DC8C2}" dt="2023-01-31T02:48:56.747" v="6728" actId="478"/>
          <ac:picMkLst>
            <pc:docMk/>
            <pc:sldMk cId="3504901186" sldId="1897"/>
            <ac:picMk id="7" creationId="{AE881225-B41B-4230-A099-2A854FCC0CA4}"/>
          </ac:picMkLst>
        </pc:picChg>
        <pc:picChg chg="add mod">
          <ac:chgData name="Mahammad Valiyev" userId="28103f3d0c3f65f1" providerId="LiveId" clId="{1FDE1D4E-9022-4696-83A0-3EFDEA3DC8C2}" dt="2023-01-31T02:49:14.803" v="6734" actId="1076"/>
          <ac:picMkLst>
            <pc:docMk/>
            <pc:sldMk cId="3504901186" sldId="1897"/>
            <ac:picMk id="9" creationId="{86B11481-4690-EE0C-E67A-57A11121A634}"/>
          </ac:picMkLst>
        </pc:picChg>
        <pc:picChg chg="del">
          <ac:chgData name="Mahammad Valiyev" userId="28103f3d0c3f65f1" providerId="LiveId" clId="{1FDE1D4E-9022-4696-83A0-3EFDEA3DC8C2}" dt="2023-01-31T02:27:49.277" v="6389" actId="478"/>
          <ac:picMkLst>
            <pc:docMk/>
            <pc:sldMk cId="3504901186" sldId="1897"/>
            <ac:picMk id="15" creationId="{8B8D5753-DF51-3608-553C-03D3FDCA3FF6}"/>
          </ac:picMkLst>
        </pc:picChg>
        <pc:picChg chg="del">
          <ac:chgData name="Mahammad Valiyev" userId="28103f3d0c3f65f1" providerId="LiveId" clId="{1FDE1D4E-9022-4696-83A0-3EFDEA3DC8C2}" dt="2023-01-31T02:27:50.144" v="6390" actId="478"/>
          <ac:picMkLst>
            <pc:docMk/>
            <pc:sldMk cId="3504901186" sldId="1897"/>
            <ac:picMk id="17" creationId="{46179AB6-2392-CBB2-E45A-E93B82D4E1F8}"/>
          </ac:picMkLst>
        </pc:picChg>
        <pc:picChg chg="del">
          <ac:chgData name="Mahammad Valiyev" userId="28103f3d0c3f65f1" providerId="LiveId" clId="{1FDE1D4E-9022-4696-83A0-3EFDEA3DC8C2}" dt="2023-01-31T02:27:53.169" v="6393" actId="478"/>
          <ac:picMkLst>
            <pc:docMk/>
            <pc:sldMk cId="3504901186" sldId="1897"/>
            <ac:picMk id="19" creationId="{D1B50BC4-3197-F4E2-2C89-CBA6AEE196AB}"/>
          </ac:picMkLst>
        </pc:picChg>
        <pc:cxnChg chg="add mod ord">
          <ac:chgData name="Mahammad Valiyev" userId="28103f3d0c3f65f1" providerId="LiveId" clId="{1FDE1D4E-9022-4696-83A0-3EFDEA3DC8C2}" dt="2023-01-31T03:27:48.341" v="7298" actId="14100"/>
          <ac:cxnSpMkLst>
            <pc:docMk/>
            <pc:sldMk cId="3504901186" sldId="1897"/>
            <ac:cxnSpMk id="13" creationId="{1672D3B5-3ECB-6559-1B7C-192A647CFEA0}"/>
          </ac:cxnSpMkLst>
        </pc:cxnChg>
      </pc:sldChg>
      <pc:sldMasterChg chg="modSp modSldLayout">
        <pc:chgData name="Mahammad Valiyev" userId="28103f3d0c3f65f1" providerId="LiveId" clId="{1FDE1D4E-9022-4696-83A0-3EFDEA3DC8C2}" dt="2023-01-31T00:09:35.964" v="5266" actId="1035"/>
        <pc:sldMasterMkLst>
          <pc:docMk/>
          <pc:sldMasterMk cId="1366761757" sldId="2147483648"/>
        </pc:sldMasterMkLst>
        <pc:picChg chg="mod">
          <ac:chgData name="Mahammad Valiyev" userId="28103f3d0c3f65f1" providerId="LiveId" clId="{1FDE1D4E-9022-4696-83A0-3EFDEA3DC8C2}" dt="2023-01-31T00:09:35.964" v="5266" actId="1035"/>
          <ac:picMkLst>
            <pc:docMk/>
            <pc:sldMasterMk cId="1366761757" sldId="2147483648"/>
            <ac:picMk id="16" creationId="{9B994630-DB6F-454F-8352-2B263D95B8E1}"/>
          </ac:picMkLst>
        </pc:picChg>
        <pc:sldLayoutChg chg="delSp mod">
          <pc:chgData name="Mahammad Valiyev" userId="28103f3d0c3f65f1" providerId="LiveId" clId="{1FDE1D4E-9022-4696-83A0-3EFDEA3DC8C2}" dt="2023-01-31T00:04:40.320" v="5246" actId="478"/>
          <pc:sldLayoutMkLst>
            <pc:docMk/>
            <pc:sldMasterMk cId="1366761757" sldId="2147483648"/>
            <pc:sldLayoutMk cId="1679761587" sldId="2147483649"/>
          </pc:sldLayoutMkLst>
          <pc:spChg chg="del">
            <ac:chgData name="Mahammad Valiyev" userId="28103f3d0c3f65f1" providerId="LiveId" clId="{1FDE1D4E-9022-4696-83A0-3EFDEA3DC8C2}" dt="2023-01-31T00:04:40.320" v="5246" actId="478"/>
            <ac:spMkLst>
              <pc:docMk/>
              <pc:sldMasterMk cId="1366761757" sldId="2147483648"/>
              <pc:sldLayoutMk cId="1679761587" sldId="2147483649"/>
              <ac:spMk id="6" creationId="{00000000-0000-0000-0000-000000000000}"/>
            </ac:spMkLst>
          </pc:spChg>
        </pc:sldLayoutChg>
        <pc:sldLayoutChg chg="delSp modSp mod">
          <pc:chgData name="Mahammad Valiyev" userId="28103f3d0c3f65f1" providerId="LiveId" clId="{1FDE1D4E-9022-4696-83A0-3EFDEA3DC8C2}" dt="2023-01-31T00:04:36.998" v="5245" actId="478"/>
          <pc:sldLayoutMkLst>
            <pc:docMk/>
            <pc:sldMasterMk cId="1366761757" sldId="2147483648"/>
            <pc:sldLayoutMk cId="932969247" sldId="2147483650"/>
          </pc:sldLayoutMkLst>
          <pc:spChg chg="del mod">
            <ac:chgData name="Mahammad Valiyev" userId="28103f3d0c3f65f1" providerId="LiveId" clId="{1FDE1D4E-9022-4696-83A0-3EFDEA3DC8C2}" dt="2023-01-31T00:04:36.998" v="5245" actId="478"/>
            <ac:spMkLst>
              <pc:docMk/>
              <pc:sldMasterMk cId="1366761757" sldId="2147483648"/>
              <pc:sldLayoutMk cId="932969247" sldId="2147483650"/>
              <ac:spMk id="6" creationId="{00000000-0000-0000-0000-000000000000}"/>
            </ac:spMkLst>
          </pc:spChg>
        </pc:sldLayoutChg>
      </pc:sldMasterChg>
      <pc:sldMasterChg chg="new del mod addSldLayout delSldLayout">
        <pc:chgData name="Mahammad Valiyev" userId="28103f3d0c3f65f1" providerId="LiveId" clId="{1FDE1D4E-9022-4696-83A0-3EFDEA3DC8C2}" dt="2023-01-30T23:59:39.572" v="5243" actId="6938"/>
        <pc:sldMasterMkLst>
          <pc:docMk/>
          <pc:sldMasterMk cId="3750903294" sldId="2147483651"/>
        </pc:sldMasterMkLst>
        <pc:sldLayoutChg chg="new del replId">
          <pc:chgData name="Mahammad Valiyev" userId="28103f3d0c3f65f1" providerId="LiveId" clId="{1FDE1D4E-9022-4696-83A0-3EFDEA3DC8C2}" dt="2023-01-30T23:59:39.572" v="5243" actId="6938"/>
          <pc:sldLayoutMkLst>
            <pc:docMk/>
            <pc:sldMasterMk cId="3750903294" sldId="2147483651"/>
            <pc:sldLayoutMk cId="3519580509" sldId="2147483652"/>
          </pc:sldLayoutMkLst>
        </pc:sldLayoutChg>
        <pc:sldLayoutChg chg="new del replId">
          <pc:chgData name="Mahammad Valiyev" userId="28103f3d0c3f65f1" providerId="LiveId" clId="{1FDE1D4E-9022-4696-83A0-3EFDEA3DC8C2}" dt="2023-01-30T23:59:39.572" v="5243" actId="6938"/>
          <pc:sldLayoutMkLst>
            <pc:docMk/>
            <pc:sldMasterMk cId="3750903294" sldId="2147483651"/>
            <pc:sldLayoutMk cId="424902117" sldId="2147483653"/>
          </pc:sldLayoutMkLst>
        </pc:sldLayoutChg>
        <pc:sldLayoutChg chg="new del replId">
          <pc:chgData name="Mahammad Valiyev" userId="28103f3d0c3f65f1" providerId="LiveId" clId="{1FDE1D4E-9022-4696-83A0-3EFDEA3DC8C2}" dt="2023-01-30T23:59:39.572" v="5243" actId="6938"/>
          <pc:sldLayoutMkLst>
            <pc:docMk/>
            <pc:sldMasterMk cId="3750903294" sldId="2147483651"/>
            <pc:sldLayoutMk cId="2493037292" sldId="2147483654"/>
          </pc:sldLayoutMkLst>
        </pc:sldLayoutChg>
        <pc:sldLayoutChg chg="new del replId">
          <pc:chgData name="Mahammad Valiyev" userId="28103f3d0c3f65f1" providerId="LiveId" clId="{1FDE1D4E-9022-4696-83A0-3EFDEA3DC8C2}" dt="2023-01-30T23:59:39.572" v="5243" actId="6938"/>
          <pc:sldLayoutMkLst>
            <pc:docMk/>
            <pc:sldMasterMk cId="3750903294" sldId="2147483651"/>
            <pc:sldLayoutMk cId="2543410037" sldId="2147483655"/>
          </pc:sldLayoutMkLst>
        </pc:sldLayoutChg>
        <pc:sldLayoutChg chg="new del replId">
          <pc:chgData name="Mahammad Valiyev" userId="28103f3d0c3f65f1" providerId="LiveId" clId="{1FDE1D4E-9022-4696-83A0-3EFDEA3DC8C2}" dt="2023-01-30T23:59:39.572" v="5243" actId="6938"/>
          <pc:sldLayoutMkLst>
            <pc:docMk/>
            <pc:sldMasterMk cId="3750903294" sldId="2147483651"/>
            <pc:sldLayoutMk cId="1017606323" sldId="2147483656"/>
          </pc:sldLayoutMkLst>
        </pc:sldLayoutChg>
        <pc:sldLayoutChg chg="new del replId">
          <pc:chgData name="Mahammad Valiyev" userId="28103f3d0c3f65f1" providerId="LiveId" clId="{1FDE1D4E-9022-4696-83A0-3EFDEA3DC8C2}" dt="2023-01-30T23:59:39.572" v="5243" actId="6938"/>
          <pc:sldLayoutMkLst>
            <pc:docMk/>
            <pc:sldMasterMk cId="3750903294" sldId="2147483651"/>
            <pc:sldLayoutMk cId="2259538979" sldId="2147483657"/>
          </pc:sldLayoutMkLst>
        </pc:sldLayoutChg>
        <pc:sldLayoutChg chg="new del replId">
          <pc:chgData name="Mahammad Valiyev" userId="28103f3d0c3f65f1" providerId="LiveId" clId="{1FDE1D4E-9022-4696-83A0-3EFDEA3DC8C2}" dt="2023-01-30T23:59:39.572" v="5243" actId="6938"/>
          <pc:sldLayoutMkLst>
            <pc:docMk/>
            <pc:sldMasterMk cId="3750903294" sldId="2147483651"/>
            <pc:sldLayoutMk cId="225647397" sldId="2147483658"/>
          </pc:sldLayoutMkLst>
        </pc:sldLayoutChg>
        <pc:sldLayoutChg chg="new del replId">
          <pc:chgData name="Mahammad Valiyev" userId="28103f3d0c3f65f1" providerId="LiveId" clId="{1FDE1D4E-9022-4696-83A0-3EFDEA3DC8C2}" dt="2023-01-30T23:59:39.572" v="5243" actId="6938"/>
          <pc:sldLayoutMkLst>
            <pc:docMk/>
            <pc:sldMasterMk cId="3750903294" sldId="2147483651"/>
            <pc:sldLayoutMk cId="3196859721" sldId="2147483659"/>
          </pc:sldLayoutMkLst>
        </pc:sldLayoutChg>
        <pc:sldLayoutChg chg="new del replId">
          <pc:chgData name="Mahammad Valiyev" userId="28103f3d0c3f65f1" providerId="LiveId" clId="{1FDE1D4E-9022-4696-83A0-3EFDEA3DC8C2}" dt="2023-01-30T23:59:39.572" v="5243" actId="6938"/>
          <pc:sldLayoutMkLst>
            <pc:docMk/>
            <pc:sldMasterMk cId="3750903294" sldId="2147483651"/>
            <pc:sldLayoutMk cId="2531343065" sldId="2147483660"/>
          </pc:sldLayoutMkLst>
        </pc:sldLayoutChg>
        <pc:sldLayoutChg chg="new del replId">
          <pc:chgData name="Mahammad Valiyev" userId="28103f3d0c3f65f1" providerId="LiveId" clId="{1FDE1D4E-9022-4696-83A0-3EFDEA3DC8C2}" dt="2023-01-30T23:59:39.572" v="5243" actId="6938"/>
          <pc:sldLayoutMkLst>
            <pc:docMk/>
            <pc:sldMasterMk cId="3750903294" sldId="2147483651"/>
            <pc:sldLayoutMk cId="2753786927" sldId="2147483661"/>
          </pc:sldLayoutMkLst>
        </pc:sldLayoutChg>
        <pc:sldLayoutChg chg="new del replId">
          <pc:chgData name="Mahammad Valiyev" userId="28103f3d0c3f65f1" providerId="LiveId" clId="{1FDE1D4E-9022-4696-83A0-3EFDEA3DC8C2}" dt="2023-01-30T23:59:39.572" v="5243" actId="6938"/>
          <pc:sldLayoutMkLst>
            <pc:docMk/>
            <pc:sldMasterMk cId="3750903294" sldId="2147483651"/>
            <pc:sldLayoutMk cId="2326088496" sldId="214748366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828E4D-A4B0-FA43-BC91-5D4A68A9B5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CA30FF-6274-B947-954B-B33ACB3817B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1D6B48-901E-024F-BDCC-FD6CA02A6D67}" type="datetimeFigureOut">
              <a:rPr lang="en-US" smtClean="0">
                <a:latin typeface="Arial" panose="020B0604020202020204" pitchFamily="34" charset="0"/>
              </a:rPr>
              <a:t>1/31/2023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9EF1B-9049-4049-B61E-978DB3EF0B4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069BB3-B9A0-E046-8641-FB419099B2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77AA74-6E58-C543-A805-0DDF4ED8F0FF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8310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90984F30-55A9-984F-9B2C-770C25DC616A}" type="datetimeFigureOut">
              <a:rPr lang="en-US" smtClean="0"/>
              <a:pPr/>
              <a:t>1/31/2023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A407F20-2D1C-2E46-8BA6-4F54F8A5F5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679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MV, I will talk about my project, which is about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2072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 our approach, we start with an autoencoder, is standard DL architecture for dimensionality reduction and make 2 changes</a:t>
            </a:r>
          </a:p>
          <a:p>
            <a:pPr marL="171450" indent="-171450">
              <a:buFontTx/>
              <a:buChar char="-"/>
            </a:pPr>
            <a:r>
              <a:rPr lang="en-US" dirty="0"/>
              <a:t>1) replace encoder with upscaling function – so, that our input is interpretable low-dimensional model and 2) constrain the intermediate latent outputs with loss functions to have interpretable outputs and spatial interpretability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93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056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In this example, we local model calibration, observations are from upper left quadrant, so our goal is modify only that section in the model</a:t>
            </a:r>
          </a:p>
          <a:p>
            <a:pPr marL="228600" indent="-228600">
              <a:buAutoNum type="arabicPeriod"/>
            </a:pPr>
            <a:r>
              <a:rPr lang="en-US" dirty="0"/>
              <a:t>You can se the results of inversion using both architectures, both have a good data match and are in agreement with reference model</a:t>
            </a:r>
          </a:p>
          <a:p>
            <a:pPr marL="228600" indent="-228600">
              <a:buAutoNum type="arabicPeriod"/>
            </a:pPr>
            <a:r>
              <a:rPr lang="en-US" dirty="0"/>
              <a:t>In AE, updates are outside of data sensitivity zone, in multiscale only limited zone, because we know what part of the model will be affected if we introduce a 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850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-In this example, we show advantage of doing model calibration at multiple scale, which is enable by our architectures</a:t>
            </a:r>
          </a:p>
          <a:p>
            <a:r>
              <a:rPr lang="en-US" dirty="0"/>
              <a:t>-We first do an inversion with global data, that cover the whole field and then we focus on upper left quadrant using local data</a:t>
            </a:r>
          </a:p>
          <a:p>
            <a:r>
              <a:rPr lang="en-US" dirty="0"/>
              <a:t>- We see that we can improve the model match by using local data, so our model enables multiresolution and local model updating – we can do several scales and focus on any zone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16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898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 subsurface systems, we have forward and inverse problems</a:t>
            </a:r>
          </a:p>
          <a:p>
            <a:pPr marL="171450" indent="-171450">
              <a:buFontTx/>
              <a:buChar char="-"/>
            </a:pPr>
            <a:r>
              <a:rPr lang="en-US" dirty="0"/>
              <a:t>By forward problem, we usually mean, going from properties such as k, </a:t>
            </a:r>
            <a:r>
              <a:rPr lang="en-US" dirty="0" err="1"/>
              <a:t>por</a:t>
            </a:r>
            <a:r>
              <a:rPr lang="en-US" dirty="0"/>
              <a:t> to flow </a:t>
            </a:r>
            <a:r>
              <a:rPr lang="en-US" dirty="0" err="1"/>
              <a:t>obs</a:t>
            </a:r>
            <a:r>
              <a:rPr lang="en-US" dirty="0"/>
              <a:t>: P, Q by solving fluid flow equations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Whereas inverse problem represents the opposite problem of going from observations to the parameters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oil and gas systems, we usually solve inverse problem, called History matching workflow to build a confidence in our forward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4567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Solving inverse problems is challenging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 and foremost problem is uncertainty; we deal with a lot of uncertainty in subsurface systems at multiple levels, such as… 1)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Then there is an issue of computational complexity, solution of inverse problems require forward simulations (reservoir simulation, many times) and each run is usually expensive, since 1) and 2)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last but not least, we have a mismatch between the resolution of parameters and data</a:t>
            </a:r>
          </a:p>
          <a:p>
            <a:pPr marL="171450" indent="-171450">
              <a:buFontTx/>
              <a:buChar char="-"/>
            </a:pPr>
            <a:r>
              <a:rPr lang="en-US" dirty="0"/>
              <a:t>Implications: 1) mismatch in m and d leads to non-uniqueness: more than 1 model can match the observations  2) loss of geological realism: as we update the parameters independently without imposing some geological constraint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our problem, we address this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216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If we look at geological formations, we can see continuity, same rocks extend for large distances – spatial correlation in properties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can take advantage of this property, to improve our modeling approach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549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 to now, largely 2 type of solutions have been offered:</a:t>
            </a:r>
          </a:p>
          <a:p>
            <a:pPr marL="171450" indent="-171450">
              <a:buFontTx/>
              <a:buChar char="-"/>
            </a:pPr>
            <a:r>
              <a:rPr lang="en-US" dirty="0"/>
              <a:t>Separate high resolution models into some zones with similar properties, and assign average value – upscaling, can be in 2 ways</a:t>
            </a:r>
          </a:p>
          <a:p>
            <a:pPr marL="171450" indent="-171450">
              <a:buFontTx/>
              <a:buChar char="-"/>
            </a:pPr>
            <a:r>
              <a:rPr lang="en-US" dirty="0"/>
              <a:t>Issue is that 1) identification is arbitrary and manual (boundaries and number of zones) 2) sharp boundaries – non-geological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Transform methods: map the original model space to alternative more efficient coordinate basis and then use some fraction of coordinate vectors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Complex models – we still high number of coordinate vectors and for some methods, bases are general, prior info is hard to incorporate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So, find alternative method for low-dimensional representation of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34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 to now, largely 2 type of solutions have been offered:</a:t>
            </a:r>
          </a:p>
          <a:p>
            <a:pPr marL="171450" indent="-171450">
              <a:buFontTx/>
              <a:buChar char="-"/>
            </a:pPr>
            <a:r>
              <a:rPr lang="en-US" dirty="0"/>
              <a:t>Separate high resolution models into some zones with similar properties, and assign average value – upscaling, can be in 2 ways</a:t>
            </a:r>
          </a:p>
          <a:p>
            <a:pPr marL="171450" indent="-171450">
              <a:buFontTx/>
              <a:buChar char="-"/>
            </a:pPr>
            <a:r>
              <a:rPr lang="en-US" dirty="0"/>
              <a:t>Issue is that 1) identification is arbitrary and manual (boundaries and number of zones) 2) sharp boundaries – non-geological</a:t>
            </a:r>
          </a:p>
          <a:p>
            <a:pPr marL="171450" indent="-171450">
              <a:buFontTx/>
              <a:buChar char="-"/>
            </a:pPr>
            <a:r>
              <a:rPr lang="en-US" dirty="0"/>
              <a:t>Transform methods: map the original model space to alternative more efficient coordinate basis and then use some fraction of coordinate vectors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Complex models – we still high number of coordinate vectors and for some methods, bases are general, prior info is hard to incorporate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So, find alternative method for low-dimensional representation of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8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Recently, DL became very successful in industrial and scientific applications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Main advantages are 1) …  2) …</a:t>
            </a:r>
          </a:p>
          <a:p>
            <a:pPr marL="171450" indent="-171450">
              <a:buFontTx/>
              <a:buChar char="-"/>
            </a:pPr>
            <a:r>
              <a:rPr lang="en-US" dirty="0"/>
              <a:t>Different architectures exist to solve those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135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DL was also applied to subsurface system, for low-dimensional representation of geological models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variants of DL architectures, VAE and GANs have been successfully applied and tested on inverse problems and show better performance compared to 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56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DL was also applied to subsurface system, for low-dimensional representation of geological models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Some variants of DL architectures, VAE and GANs have been successfully applied and tested on inverse problems and show better performance compared to 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407F20-2D1C-2E46-8BA6-4F54F8A5F56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DACC4411-3C12-1242-A1EF-05D816833A20}" type="datetime1">
              <a:rPr lang="en-CA" smtClean="0"/>
              <a:pPr/>
              <a:t>2023-01-31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761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fld id="{DE3CFEA5-9DDD-074F-AF2A-064021B7C86B}" type="datetime1">
              <a:rPr lang="en-CA" smtClean="0"/>
              <a:pPr/>
              <a:t>2023-01-31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61">
            <a:extLst>
              <a:ext uri="{FF2B5EF4-FFF2-40B4-BE49-F238E27FC236}">
                <a16:creationId xmlns:a16="http://schemas.microsoft.com/office/drawing/2014/main" id="{FBA31F21-8F8D-451F-B9CF-E6415727237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6574172"/>
            <a:ext cx="121920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Times New Roman" pitchFamily="18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Subsurface Energy Data Science: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99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Energi Simulation Industrial Research Chair Program Annual Meeting - 2023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6F1B9E0-FC90-4C28-BF78-8889EA8739DE}"/>
              </a:ext>
            </a:extLst>
          </p:cNvPr>
          <p:cNvCxnSpPr>
            <a:cxnSpLocks/>
          </p:cNvCxnSpPr>
          <p:nvPr userDrawn="1"/>
        </p:nvCxnSpPr>
        <p:spPr>
          <a:xfrm>
            <a:off x="-10123" y="575051"/>
            <a:ext cx="12202123" cy="909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2877D8A-0B4E-42F8-A7C4-2FBCDE9F74D8}"/>
              </a:ext>
            </a:extLst>
          </p:cNvPr>
          <p:cNvCxnSpPr>
            <a:cxnSpLocks/>
          </p:cNvCxnSpPr>
          <p:nvPr userDrawn="1"/>
        </p:nvCxnSpPr>
        <p:spPr>
          <a:xfrm>
            <a:off x="874914" y="6538339"/>
            <a:ext cx="1032233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 Box 51">
            <a:extLst>
              <a:ext uri="{FF2B5EF4-FFF2-40B4-BE49-F238E27FC236}">
                <a16:creationId xmlns:a16="http://schemas.microsoft.com/office/drawing/2014/main" id="{4A6ACC4F-0470-4F2D-BA30-60F771F0B2F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03493" y="0"/>
            <a:ext cx="988507" cy="55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808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9" tIns="45714" rIns="91429" bIns="45714">
            <a:spAutoFit/>
          </a:bodyPr>
          <a:lstStyle/>
          <a:p>
            <a:pPr algn="r">
              <a:spcBef>
                <a:spcPts val="0"/>
              </a:spcBef>
            </a:pPr>
            <a:fld id="{5639BF62-9B54-4545-9F00-DF6E8B7066F0}" type="slidenum">
              <a:rPr lang="en-US" sz="3000" b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>
                <a:spcBef>
                  <a:spcPts val="0"/>
                </a:spcBef>
              </a:pPr>
              <a:t>‹#›</a:t>
            </a:fld>
            <a:endParaRPr lang="en-US" sz="3000" b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B77EBCE-58C0-4365-81F3-A863656D7AEC}"/>
              </a:ext>
            </a:extLst>
          </p:cNvPr>
          <p:cNvSpPr/>
          <p:nvPr userDrawn="1"/>
        </p:nvSpPr>
        <p:spPr>
          <a:xfrm>
            <a:off x="-6416" y="6230802"/>
            <a:ext cx="12202123" cy="637392"/>
          </a:xfrm>
          <a:prstGeom prst="rect">
            <a:avLst/>
          </a:prstGeom>
          <a:solidFill>
            <a:srgbClr val="FFFFFF">
              <a:alpha val="6392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40" name="Picture 2" descr="Image result for USC viterbi logo">
            <a:extLst>
              <a:ext uri="{FF2B5EF4-FFF2-40B4-BE49-F238E27FC236}">
                <a16:creationId xmlns:a16="http://schemas.microsoft.com/office/drawing/2014/main" id="{326AAC54-260F-42D4-8ADF-16028F94053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6" t="12000" r="8999" b="12375"/>
          <a:stretch/>
        </p:blipFill>
        <p:spPr bwMode="auto">
          <a:xfrm>
            <a:off x="36714" y="6220608"/>
            <a:ext cx="838200" cy="60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16114B2-98A5-4A38-876B-A870BAC5E0A1}"/>
              </a:ext>
            </a:extLst>
          </p:cNvPr>
          <p:cNvCxnSpPr>
            <a:cxnSpLocks/>
          </p:cNvCxnSpPr>
          <p:nvPr userDrawn="1"/>
        </p:nvCxnSpPr>
        <p:spPr>
          <a:xfrm>
            <a:off x="-10123" y="625603"/>
            <a:ext cx="12202123" cy="9097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82FF1A9D-074B-FBA6-3518-67FB59EAE04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9771" y="6340352"/>
            <a:ext cx="755950" cy="418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761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0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F2AC75-5B47-49E0-B199-E86F5A670012}"/>
              </a:ext>
            </a:extLst>
          </p:cNvPr>
          <p:cNvSpPr/>
          <p:nvPr/>
        </p:nvSpPr>
        <p:spPr>
          <a:xfrm>
            <a:off x="-11909" y="-19969"/>
            <a:ext cx="12205257" cy="676326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EBB232-9540-4100-8BED-20A56F40B913}"/>
              </a:ext>
            </a:extLst>
          </p:cNvPr>
          <p:cNvSpPr/>
          <p:nvPr/>
        </p:nvSpPr>
        <p:spPr>
          <a:xfrm>
            <a:off x="8123" y="6180648"/>
            <a:ext cx="12183877" cy="68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BF28927-0565-4B47-8C7D-E3C913ED1F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171" y="4048466"/>
            <a:ext cx="2009671" cy="1112018"/>
          </a:xfrm>
          <a:prstGeom prst="rect">
            <a:avLst/>
          </a:prstGeom>
        </p:spPr>
      </p:pic>
      <p:pic>
        <p:nvPicPr>
          <p:cNvPr id="44" name="Picture 2" descr="Image result for USC viterbi logo">
            <a:extLst>
              <a:ext uri="{FF2B5EF4-FFF2-40B4-BE49-F238E27FC236}">
                <a16:creationId xmlns:a16="http://schemas.microsoft.com/office/drawing/2014/main" id="{D2026864-8274-444C-8358-404CFBCB1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6" t="12000" r="8999" b="12375"/>
          <a:stretch/>
        </p:blipFill>
        <p:spPr bwMode="auto">
          <a:xfrm>
            <a:off x="2029435" y="3964045"/>
            <a:ext cx="1800396" cy="130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0735469-6D2C-4ECF-A79F-EC67789D0D38}"/>
              </a:ext>
            </a:extLst>
          </p:cNvPr>
          <p:cNvSpPr/>
          <p:nvPr/>
        </p:nvSpPr>
        <p:spPr>
          <a:xfrm>
            <a:off x="7549" y="2949221"/>
            <a:ext cx="1220511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</a:rPr>
              <a:t>Mahammad Valiyev (PhD Student)</a:t>
            </a:r>
          </a:p>
        </p:txBody>
      </p:sp>
      <p:sp>
        <p:nvSpPr>
          <p:cNvPr id="48" name="TextBox 9">
            <a:extLst>
              <a:ext uri="{FF2B5EF4-FFF2-40B4-BE49-F238E27FC236}">
                <a16:creationId xmlns:a16="http://schemas.microsoft.com/office/drawing/2014/main" id="{C8AAB4F2-3500-44C2-99F5-1B1B7E1A4CAF}"/>
              </a:ext>
            </a:extLst>
          </p:cNvPr>
          <p:cNvSpPr txBox="1"/>
          <p:nvPr/>
        </p:nvSpPr>
        <p:spPr>
          <a:xfrm>
            <a:off x="-11909" y="21597"/>
            <a:ext cx="12215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ubsurface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nergy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cience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9438DA-CDC8-4237-83FC-2A128ABB09B8}"/>
              </a:ext>
            </a:extLst>
          </p:cNvPr>
          <p:cNvSpPr txBox="1"/>
          <p:nvPr/>
        </p:nvSpPr>
        <p:spPr>
          <a:xfrm>
            <a:off x="7549" y="5771287"/>
            <a:ext cx="12188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February 8, 2023</a:t>
            </a:r>
          </a:p>
          <a:p>
            <a:pPr algn="ctr"/>
            <a:r>
              <a:rPr lang="en-US" sz="1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USC Campus, Los Angeles - California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8510CE-2B30-4528-8D72-A24F2E5F2803}"/>
              </a:ext>
            </a:extLst>
          </p:cNvPr>
          <p:cNvCxnSpPr/>
          <p:nvPr/>
        </p:nvCxnSpPr>
        <p:spPr>
          <a:xfrm>
            <a:off x="16258" y="6451573"/>
            <a:ext cx="12198079" cy="0"/>
          </a:xfrm>
          <a:prstGeom prst="line">
            <a:avLst/>
          </a:prstGeom>
          <a:ln w="50800" cmpd="dbl">
            <a:solidFill>
              <a:srgbClr val="99000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39098E-22AF-3140-8645-CB7829A457F3}"/>
              </a:ext>
            </a:extLst>
          </p:cNvPr>
          <p:cNvSpPr txBox="1"/>
          <p:nvPr/>
        </p:nvSpPr>
        <p:spPr>
          <a:xfrm>
            <a:off x="-3200" y="879840"/>
            <a:ext cx="12184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Spatially Adaptive Learning for Multi-Resolution Model Updating</a:t>
            </a:r>
            <a:endParaRPr lang="en-US" sz="3600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D6719F-D977-3C15-CF66-D28280EC05D3}"/>
              </a:ext>
            </a:extLst>
          </p:cNvPr>
          <p:cNvSpPr/>
          <p:nvPr/>
        </p:nvSpPr>
        <p:spPr>
          <a:xfrm>
            <a:off x="-4868" y="6394662"/>
            <a:ext cx="12196868" cy="487026"/>
          </a:xfrm>
          <a:prstGeom prst="rect">
            <a:avLst/>
          </a:prstGeom>
          <a:solidFill>
            <a:srgbClr val="99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A3C2E0BB-5E76-4B65-A491-66FA4E20A304}"/>
              </a:ext>
            </a:extLst>
          </p:cNvPr>
          <p:cNvSpPr txBox="1"/>
          <p:nvPr/>
        </p:nvSpPr>
        <p:spPr>
          <a:xfrm>
            <a:off x="0" y="6441845"/>
            <a:ext cx="12184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Energi Simulation Industrial Research Chair Program Annual Meeting - 2023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8181FB-0D33-9243-CF32-E9EB249C0FC3}"/>
              </a:ext>
            </a:extLst>
          </p:cNvPr>
          <p:cNvCxnSpPr>
            <a:cxnSpLocks/>
          </p:cNvCxnSpPr>
          <p:nvPr/>
        </p:nvCxnSpPr>
        <p:spPr>
          <a:xfrm>
            <a:off x="0" y="2360759"/>
            <a:ext cx="12190774" cy="0"/>
          </a:xfrm>
          <a:prstGeom prst="line">
            <a:avLst/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D5D13E-4939-12F3-B85F-1C9153AFB468}"/>
              </a:ext>
            </a:extLst>
          </p:cNvPr>
          <p:cNvCxnSpPr>
            <a:cxnSpLocks/>
          </p:cNvCxnSpPr>
          <p:nvPr/>
        </p:nvCxnSpPr>
        <p:spPr>
          <a:xfrm>
            <a:off x="2206" y="2299800"/>
            <a:ext cx="12190774" cy="0"/>
          </a:xfrm>
          <a:prstGeom prst="line">
            <a:avLst/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0745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474" y="58227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Multiresolution neural network architecture</a:t>
            </a:r>
            <a:b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1AE5A-EA70-F61E-03FF-9887D28F8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99" y="1219334"/>
            <a:ext cx="5742301" cy="2516610"/>
          </a:xfrm>
          <a:prstGeom prst="rect">
            <a:avLst/>
          </a:prstGeom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65C9D8E-D166-2E7C-3E30-6DDDF19C6CF6}"/>
              </a:ext>
            </a:extLst>
          </p:cNvPr>
          <p:cNvGrpSpPr/>
          <p:nvPr/>
        </p:nvGrpSpPr>
        <p:grpSpPr>
          <a:xfrm>
            <a:off x="7124846" y="1191269"/>
            <a:ext cx="4726843" cy="3669004"/>
            <a:chOff x="6858432" y="1032391"/>
            <a:chExt cx="4726843" cy="39861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BD8ABC-5B05-BD16-3674-363A00313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432" y="1032391"/>
              <a:ext cx="4726843" cy="3986170"/>
            </a:xfrm>
            <a:prstGeom prst="rect">
              <a:avLst/>
            </a:prstGeom>
            <a:ln>
              <a:noFill/>
            </a:ln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6A7AA2-BF71-94F5-03C6-FA0A58BF20E8}"/>
                </a:ext>
              </a:extLst>
            </p:cNvPr>
            <p:cNvSpPr/>
            <p:nvPr/>
          </p:nvSpPr>
          <p:spPr>
            <a:xfrm>
              <a:off x="6858432" y="1319842"/>
              <a:ext cx="655608" cy="698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DA70570-091B-63B1-3577-45A3798ABEA4}"/>
              </a:ext>
            </a:extLst>
          </p:cNvPr>
          <p:cNvSpPr txBox="1"/>
          <p:nvPr/>
        </p:nvSpPr>
        <p:spPr>
          <a:xfrm>
            <a:off x="2016373" y="1108941"/>
            <a:ext cx="527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Autoencoder architecture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61C1B6-5FE0-B432-75B7-35F7272A49F9}"/>
              </a:ext>
            </a:extLst>
          </p:cNvPr>
          <p:cNvSpPr txBox="1"/>
          <p:nvPr/>
        </p:nvSpPr>
        <p:spPr>
          <a:xfrm>
            <a:off x="6971584" y="1113118"/>
            <a:ext cx="3204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Multiresolution architecture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698421-0F46-1A5A-75F1-E77815972256}"/>
              </a:ext>
            </a:extLst>
          </p:cNvPr>
          <p:cNvSpPr txBox="1"/>
          <p:nvPr/>
        </p:nvSpPr>
        <p:spPr>
          <a:xfrm>
            <a:off x="541259" y="4033218"/>
            <a:ext cx="5554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2 modifications to standard AE: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Replace encoder with upscaling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Constrain intermediate outputs with loss functions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63C037-D6F7-A5E1-DB03-06E1AD0AFC33}"/>
              </a:ext>
            </a:extLst>
          </p:cNvPr>
          <p:cNvSpPr txBox="1"/>
          <p:nvPr/>
        </p:nvSpPr>
        <p:spPr>
          <a:xfrm>
            <a:off x="3651458" y="5253822"/>
            <a:ext cx="5765607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2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Changes enable:</a:t>
            </a:r>
            <a:endParaRPr lang="en-US" sz="2200" b="1" i="0" u="none" strike="noStrike" baseline="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Spatially interpretable latent 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Multiresolution output capability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EE659CB-16FA-0BE0-68A4-EC6ADEB8D010}"/>
              </a:ext>
            </a:extLst>
          </p:cNvPr>
          <p:cNvCxnSpPr>
            <a:cxnSpLocks/>
          </p:cNvCxnSpPr>
          <p:nvPr/>
        </p:nvCxnSpPr>
        <p:spPr>
          <a:xfrm flipV="1">
            <a:off x="5067155" y="3140015"/>
            <a:ext cx="2602448" cy="13187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199F71-0FF1-F7E4-D1C1-B677E3B1D15A}"/>
              </a:ext>
            </a:extLst>
          </p:cNvPr>
          <p:cNvCxnSpPr>
            <a:cxnSpLocks/>
          </p:cNvCxnSpPr>
          <p:nvPr/>
        </p:nvCxnSpPr>
        <p:spPr>
          <a:xfrm flipV="1">
            <a:off x="6052917" y="4304581"/>
            <a:ext cx="2314706" cy="4998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738068B-C218-4DD5-CA9E-D0E8E9BBB898}"/>
              </a:ext>
            </a:extLst>
          </p:cNvPr>
          <p:cNvCxnSpPr>
            <a:cxnSpLocks/>
          </p:cNvCxnSpPr>
          <p:nvPr/>
        </p:nvCxnSpPr>
        <p:spPr>
          <a:xfrm flipV="1">
            <a:off x="6072809" y="4670484"/>
            <a:ext cx="3220143" cy="13011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912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474" y="58227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Multiresolution model calibration workflow</a:t>
            </a:r>
            <a:b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07355D-3035-B933-BB0D-69D970A8D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963" y="1220435"/>
            <a:ext cx="3820073" cy="15292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2E2F56-3474-868A-68AE-D850CB79D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333" y="948293"/>
            <a:ext cx="3096057" cy="266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BCEA05-365C-5511-76B5-2DF4DA291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043" y="3371840"/>
            <a:ext cx="11853163" cy="16666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376A65-B5B9-53E5-E050-947412DCDBB7}"/>
              </a:ext>
            </a:extLst>
          </p:cNvPr>
          <p:cNvSpPr txBox="1"/>
          <p:nvPr/>
        </p:nvSpPr>
        <p:spPr>
          <a:xfrm>
            <a:off x="252923" y="5173230"/>
            <a:ext cx="117034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Multiresolution model calibration workflow with spatially adaptive update capability brings</a:t>
            </a:r>
          </a:p>
          <a:p>
            <a:pPr algn="ctr"/>
            <a:r>
              <a:rPr lang="en-US" sz="21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efficiency and 2) flexibility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C363D1-36B4-3D58-37B8-DAEE810C8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813" y="3104202"/>
            <a:ext cx="3210373" cy="2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45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474" y="58227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1: Local model calibration</a:t>
            </a:r>
            <a:b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AF78C23-3D5B-0B0A-8291-E65FCD9DA7B7}"/>
              </a:ext>
            </a:extLst>
          </p:cNvPr>
          <p:cNvSpPr txBox="1"/>
          <p:nvPr/>
        </p:nvSpPr>
        <p:spPr>
          <a:xfrm>
            <a:off x="1053147" y="4569133"/>
            <a:ext cx="389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Autoencoder architecture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726374-F387-F01C-269F-57A2B902C2AD}"/>
              </a:ext>
            </a:extLst>
          </p:cNvPr>
          <p:cNvSpPr txBox="1"/>
          <p:nvPr/>
        </p:nvSpPr>
        <p:spPr>
          <a:xfrm>
            <a:off x="7454403" y="4585938"/>
            <a:ext cx="3895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Multiresolution architecture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5C53195-9F78-30AD-9FF7-54ED6E248A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696"/>
          <a:stretch/>
        </p:blipFill>
        <p:spPr>
          <a:xfrm>
            <a:off x="456884" y="1791936"/>
            <a:ext cx="5561253" cy="281557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9844F7DE-23E7-20D8-AE98-F267126823F8}"/>
              </a:ext>
            </a:extLst>
          </p:cNvPr>
          <p:cNvGrpSpPr/>
          <p:nvPr/>
        </p:nvGrpSpPr>
        <p:grpSpPr>
          <a:xfrm>
            <a:off x="6394027" y="1805504"/>
            <a:ext cx="5579312" cy="2815575"/>
            <a:chOff x="204271" y="1845022"/>
            <a:chExt cx="7725986" cy="3535037"/>
          </a:xfrm>
        </p:grpSpPr>
        <p:pic>
          <p:nvPicPr>
            <p:cNvPr id="43" name="Picture 42" descr="A picture containing text, monitor, screen&#10;&#10;Description automatically generated">
              <a:extLst>
                <a:ext uri="{FF2B5EF4-FFF2-40B4-BE49-F238E27FC236}">
                  <a16:creationId xmlns:a16="http://schemas.microsoft.com/office/drawing/2014/main" id="{D61EA194-A3F7-1431-5404-00640D6FEA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434"/>
            <a:stretch/>
          </p:blipFill>
          <p:spPr>
            <a:xfrm>
              <a:off x="204273" y="1845022"/>
              <a:ext cx="7725984" cy="3535037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272EB9E-F819-5D60-5740-EA204BB67EA3}"/>
                </a:ext>
              </a:extLst>
            </p:cNvPr>
            <p:cNvGrpSpPr/>
            <p:nvPr/>
          </p:nvGrpSpPr>
          <p:grpSpPr>
            <a:xfrm>
              <a:off x="204271" y="2190750"/>
              <a:ext cx="1776095" cy="1524352"/>
              <a:chOff x="231050" y="2749249"/>
              <a:chExt cx="1831945" cy="1318679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D372035E-1DB5-1D25-6012-CFE037493ABE}"/>
                  </a:ext>
                </a:extLst>
              </p:cNvPr>
              <p:cNvGrpSpPr/>
              <p:nvPr/>
            </p:nvGrpSpPr>
            <p:grpSpPr>
              <a:xfrm>
                <a:off x="231050" y="2749250"/>
                <a:ext cx="133550" cy="1318678"/>
                <a:chOff x="337790" y="2823329"/>
                <a:chExt cx="218391" cy="1458707"/>
              </a:xfrm>
            </p:grpSpPr>
            <p:sp>
              <p:nvSpPr>
                <p:cNvPr id="91" name="Isosceles Triangle 90">
                  <a:extLst>
                    <a:ext uri="{FF2B5EF4-FFF2-40B4-BE49-F238E27FC236}">
                      <a16:creationId xmlns:a16="http://schemas.microsoft.com/office/drawing/2014/main" id="{D3EAC762-EE7C-68F1-BB1F-5435A2853D82}"/>
                    </a:ext>
                  </a:extLst>
                </p:cNvPr>
                <p:cNvSpPr/>
                <p:nvPr/>
              </p:nvSpPr>
              <p:spPr>
                <a:xfrm rot="5400000">
                  <a:off x="372358" y="2790335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Isosceles Triangle 91">
                  <a:extLst>
                    <a:ext uri="{FF2B5EF4-FFF2-40B4-BE49-F238E27FC236}">
                      <a16:creationId xmlns:a16="http://schemas.microsoft.com/office/drawing/2014/main" id="{F5F480F4-5971-4647-4614-7D4AD010CD7C}"/>
                    </a:ext>
                  </a:extLst>
                </p:cNvPr>
                <p:cNvSpPr/>
                <p:nvPr/>
              </p:nvSpPr>
              <p:spPr>
                <a:xfrm rot="5400000">
                  <a:off x="372357" y="3008722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Isosceles Triangle 92">
                  <a:extLst>
                    <a:ext uri="{FF2B5EF4-FFF2-40B4-BE49-F238E27FC236}">
                      <a16:creationId xmlns:a16="http://schemas.microsoft.com/office/drawing/2014/main" id="{37FF089A-9B40-A102-09E3-9A22B8F058DF}"/>
                    </a:ext>
                  </a:extLst>
                </p:cNvPr>
                <p:cNvSpPr/>
                <p:nvPr/>
              </p:nvSpPr>
              <p:spPr>
                <a:xfrm rot="5400000">
                  <a:off x="372357" y="3227109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Isosceles Triangle 93">
                  <a:extLst>
                    <a:ext uri="{FF2B5EF4-FFF2-40B4-BE49-F238E27FC236}">
                      <a16:creationId xmlns:a16="http://schemas.microsoft.com/office/drawing/2014/main" id="{8A216EF0-B83C-F871-0A49-01753B89E957}"/>
                    </a:ext>
                  </a:extLst>
                </p:cNvPr>
                <p:cNvSpPr/>
                <p:nvPr/>
              </p:nvSpPr>
              <p:spPr>
                <a:xfrm rot="5400000">
                  <a:off x="372357" y="3455075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Isosceles Triangle 94">
                  <a:extLst>
                    <a:ext uri="{FF2B5EF4-FFF2-40B4-BE49-F238E27FC236}">
                      <a16:creationId xmlns:a16="http://schemas.microsoft.com/office/drawing/2014/main" id="{A48AB90B-B0BD-888B-FD0E-886A3906694C}"/>
                    </a:ext>
                  </a:extLst>
                </p:cNvPr>
                <p:cNvSpPr/>
                <p:nvPr/>
              </p:nvSpPr>
              <p:spPr>
                <a:xfrm rot="5400000">
                  <a:off x="372356" y="3675489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Isosceles Triangle 95">
                  <a:extLst>
                    <a:ext uri="{FF2B5EF4-FFF2-40B4-BE49-F238E27FC236}">
                      <a16:creationId xmlns:a16="http://schemas.microsoft.com/office/drawing/2014/main" id="{876D70FF-21A9-2FF0-A172-E04219C9068A}"/>
                    </a:ext>
                  </a:extLst>
                </p:cNvPr>
                <p:cNvSpPr/>
                <p:nvPr/>
              </p:nvSpPr>
              <p:spPr>
                <a:xfrm rot="5400000">
                  <a:off x="370784" y="3879826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Isosceles Triangle 96">
                  <a:extLst>
                    <a:ext uri="{FF2B5EF4-FFF2-40B4-BE49-F238E27FC236}">
                      <a16:creationId xmlns:a16="http://schemas.microsoft.com/office/drawing/2014/main" id="{C2FE4EB0-66C2-E238-A365-1AF454209E21}"/>
                    </a:ext>
                  </a:extLst>
                </p:cNvPr>
                <p:cNvSpPr/>
                <p:nvPr/>
              </p:nvSpPr>
              <p:spPr>
                <a:xfrm rot="5400000">
                  <a:off x="372356" y="4098213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AF902339-4363-BFAB-38C3-902D62E33636}"/>
                  </a:ext>
                </a:extLst>
              </p:cNvPr>
              <p:cNvGrpSpPr/>
              <p:nvPr/>
            </p:nvGrpSpPr>
            <p:grpSpPr>
              <a:xfrm rot="10800000">
                <a:off x="1929445" y="2749249"/>
                <a:ext cx="133550" cy="1318678"/>
                <a:chOff x="337790" y="2823329"/>
                <a:chExt cx="218391" cy="1458707"/>
              </a:xfrm>
            </p:grpSpPr>
            <p:sp>
              <p:nvSpPr>
                <p:cNvPr id="84" name="Isosceles Triangle 83">
                  <a:extLst>
                    <a:ext uri="{FF2B5EF4-FFF2-40B4-BE49-F238E27FC236}">
                      <a16:creationId xmlns:a16="http://schemas.microsoft.com/office/drawing/2014/main" id="{EED07EA1-B909-EDF4-92B5-00CD4BF2667D}"/>
                    </a:ext>
                  </a:extLst>
                </p:cNvPr>
                <p:cNvSpPr/>
                <p:nvPr/>
              </p:nvSpPr>
              <p:spPr>
                <a:xfrm rot="5400000">
                  <a:off x="372358" y="2790335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>
                  <a:extLst>
                    <a:ext uri="{FF2B5EF4-FFF2-40B4-BE49-F238E27FC236}">
                      <a16:creationId xmlns:a16="http://schemas.microsoft.com/office/drawing/2014/main" id="{25D22EB6-E508-B1D1-3809-9D2C4820FC66}"/>
                    </a:ext>
                  </a:extLst>
                </p:cNvPr>
                <p:cNvSpPr/>
                <p:nvPr/>
              </p:nvSpPr>
              <p:spPr>
                <a:xfrm rot="5400000">
                  <a:off x="372357" y="3008722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Isosceles Triangle 85">
                  <a:extLst>
                    <a:ext uri="{FF2B5EF4-FFF2-40B4-BE49-F238E27FC236}">
                      <a16:creationId xmlns:a16="http://schemas.microsoft.com/office/drawing/2014/main" id="{3D9B7D55-D455-1986-1F5F-F3853763EFCC}"/>
                    </a:ext>
                  </a:extLst>
                </p:cNvPr>
                <p:cNvSpPr/>
                <p:nvPr/>
              </p:nvSpPr>
              <p:spPr>
                <a:xfrm rot="5400000">
                  <a:off x="372357" y="3227109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Isosceles Triangle 86">
                  <a:extLst>
                    <a:ext uri="{FF2B5EF4-FFF2-40B4-BE49-F238E27FC236}">
                      <a16:creationId xmlns:a16="http://schemas.microsoft.com/office/drawing/2014/main" id="{6C18E686-DF52-77B3-67DB-A6FD28D7089A}"/>
                    </a:ext>
                  </a:extLst>
                </p:cNvPr>
                <p:cNvSpPr/>
                <p:nvPr/>
              </p:nvSpPr>
              <p:spPr>
                <a:xfrm rot="5400000">
                  <a:off x="372357" y="3455075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Isosceles Triangle 87">
                  <a:extLst>
                    <a:ext uri="{FF2B5EF4-FFF2-40B4-BE49-F238E27FC236}">
                      <a16:creationId xmlns:a16="http://schemas.microsoft.com/office/drawing/2014/main" id="{1A50300C-3BEB-A9A8-49F2-D7EE7EE14E30}"/>
                    </a:ext>
                  </a:extLst>
                </p:cNvPr>
                <p:cNvSpPr/>
                <p:nvPr/>
              </p:nvSpPr>
              <p:spPr>
                <a:xfrm rot="5400000">
                  <a:off x="372356" y="3675489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Isosceles Triangle 88">
                  <a:extLst>
                    <a:ext uri="{FF2B5EF4-FFF2-40B4-BE49-F238E27FC236}">
                      <a16:creationId xmlns:a16="http://schemas.microsoft.com/office/drawing/2014/main" id="{5603FE73-4F79-1E9A-451E-5F86E695DCC4}"/>
                    </a:ext>
                  </a:extLst>
                </p:cNvPr>
                <p:cNvSpPr/>
                <p:nvPr/>
              </p:nvSpPr>
              <p:spPr>
                <a:xfrm rot="5400000">
                  <a:off x="370784" y="3879826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Isosceles Triangle 89">
                  <a:extLst>
                    <a:ext uri="{FF2B5EF4-FFF2-40B4-BE49-F238E27FC236}">
                      <a16:creationId xmlns:a16="http://schemas.microsoft.com/office/drawing/2014/main" id="{C66C9C66-5AD0-DFC4-C2F5-3606CEDC616A}"/>
                    </a:ext>
                  </a:extLst>
                </p:cNvPr>
                <p:cNvSpPr/>
                <p:nvPr/>
              </p:nvSpPr>
              <p:spPr>
                <a:xfrm rot="5400000">
                  <a:off x="372356" y="4098213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2D02D9D6-6539-97B9-8DB0-9A34C2879BD7}"/>
                  </a:ext>
                </a:extLst>
              </p:cNvPr>
              <p:cNvCxnSpPr>
                <a:endCxn id="90" idx="0"/>
              </p:cNvCxnSpPr>
              <p:nvPr/>
            </p:nvCxnSpPr>
            <p:spPr>
              <a:xfrm>
                <a:off x="363638" y="2817423"/>
                <a:ext cx="1565809" cy="1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D63AE51-2930-A902-8021-1E84118FB8BD}"/>
                  </a:ext>
                </a:extLst>
              </p:cNvPr>
              <p:cNvCxnSpPr>
                <a:cxnSpLocks/>
                <a:stCxn id="91" idx="0"/>
                <a:endCxn id="89" idx="0"/>
              </p:cNvCxnSpPr>
              <p:nvPr/>
            </p:nvCxnSpPr>
            <p:spPr>
              <a:xfrm>
                <a:off x="364600" y="2817425"/>
                <a:ext cx="1565808" cy="197422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8F9B26B-7F8F-A651-E0A8-894486D6CF83}"/>
                  </a:ext>
                </a:extLst>
              </p:cNvPr>
              <p:cNvCxnSpPr>
                <a:cxnSpLocks/>
                <a:stCxn id="96" idx="0"/>
                <a:endCxn id="84" idx="0"/>
              </p:cNvCxnSpPr>
              <p:nvPr/>
            </p:nvCxnSpPr>
            <p:spPr>
              <a:xfrm>
                <a:off x="363638" y="3802330"/>
                <a:ext cx="1565808" cy="197422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3FACFA60-048C-8243-9DC0-0D58BD908AE0}"/>
                  </a:ext>
                </a:extLst>
              </p:cNvPr>
              <p:cNvCxnSpPr>
                <a:cxnSpLocks/>
                <a:endCxn id="87" idx="0"/>
              </p:cNvCxnSpPr>
              <p:nvPr/>
            </p:nvCxnSpPr>
            <p:spPr>
              <a:xfrm>
                <a:off x="396013" y="2831000"/>
                <a:ext cx="1533433" cy="567824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85C3145-2856-AE91-3D28-63A0B1CF3001}"/>
                  </a:ext>
                </a:extLst>
              </p:cNvPr>
              <p:cNvCxnSpPr>
                <a:cxnSpLocks/>
                <a:endCxn id="86" idx="0"/>
              </p:cNvCxnSpPr>
              <p:nvPr/>
            </p:nvCxnSpPr>
            <p:spPr>
              <a:xfrm>
                <a:off x="380306" y="2829031"/>
                <a:ext cx="1549140" cy="775875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0A1F48D-752A-D615-1401-50B9889D95B5}"/>
                  </a:ext>
                </a:extLst>
              </p:cNvPr>
              <p:cNvCxnSpPr>
                <a:cxnSpLocks/>
                <a:endCxn id="85" idx="0"/>
              </p:cNvCxnSpPr>
              <p:nvPr/>
            </p:nvCxnSpPr>
            <p:spPr>
              <a:xfrm>
                <a:off x="380305" y="2832538"/>
                <a:ext cx="1549141" cy="969791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6A9E048-76B2-7629-FD14-3557F9294619}"/>
                  </a:ext>
                </a:extLst>
              </p:cNvPr>
              <p:cNvCxnSpPr>
                <a:cxnSpLocks/>
                <a:stCxn id="91" idx="0"/>
                <a:endCxn id="84" idx="0"/>
              </p:cNvCxnSpPr>
              <p:nvPr/>
            </p:nvCxnSpPr>
            <p:spPr>
              <a:xfrm>
                <a:off x="364600" y="2817425"/>
                <a:ext cx="1564846" cy="1182327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12458F0-B8AE-65B1-9420-F100CF1070F0}"/>
                  </a:ext>
                </a:extLst>
              </p:cNvPr>
              <p:cNvCxnSpPr>
                <a:cxnSpLocks/>
                <a:stCxn id="97" idx="0"/>
                <a:endCxn id="84" idx="0"/>
              </p:cNvCxnSpPr>
              <p:nvPr/>
            </p:nvCxnSpPr>
            <p:spPr>
              <a:xfrm flipV="1">
                <a:off x="364599" y="3999752"/>
                <a:ext cx="1564847" cy="1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60D540B-38D4-B40C-6923-A4CF7BE90E16}"/>
                  </a:ext>
                </a:extLst>
              </p:cNvPr>
              <p:cNvCxnSpPr>
                <a:cxnSpLocks/>
                <a:stCxn id="97" idx="0"/>
                <a:endCxn id="85" idx="0"/>
              </p:cNvCxnSpPr>
              <p:nvPr/>
            </p:nvCxnSpPr>
            <p:spPr>
              <a:xfrm flipV="1">
                <a:off x="364599" y="3802329"/>
                <a:ext cx="1564847" cy="197424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41AC7E4-3E8F-1261-6BED-47838371B219}"/>
                  </a:ext>
                </a:extLst>
              </p:cNvPr>
              <p:cNvCxnSpPr>
                <a:cxnSpLocks/>
                <a:stCxn id="92" idx="0"/>
                <a:endCxn id="90" idx="0"/>
              </p:cNvCxnSpPr>
              <p:nvPr/>
            </p:nvCxnSpPr>
            <p:spPr>
              <a:xfrm flipV="1">
                <a:off x="364600" y="2817424"/>
                <a:ext cx="1564847" cy="197424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AF7A56E-FD4E-2755-B5F6-03E5E9FFB2E7}"/>
                  </a:ext>
                </a:extLst>
              </p:cNvPr>
              <p:cNvCxnSpPr>
                <a:cxnSpLocks/>
                <a:endCxn id="89" idx="0"/>
              </p:cNvCxnSpPr>
              <p:nvPr/>
            </p:nvCxnSpPr>
            <p:spPr>
              <a:xfrm flipV="1">
                <a:off x="380305" y="3014847"/>
                <a:ext cx="1550103" cy="531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C5EF899-25D9-2044-C38B-1569935E3B7F}"/>
                  </a:ext>
                </a:extLst>
              </p:cNvPr>
              <p:cNvCxnSpPr>
                <a:cxnSpLocks/>
                <a:endCxn id="88" idx="0"/>
              </p:cNvCxnSpPr>
              <p:nvPr/>
            </p:nvCxnSpPr>
            <p:spPr>
              <a:xfrm>
                <a:off x="387677" y="3009677"/>
                <a:ext cx="1541770" cy="189892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F76A55B0-C46F-0F48-775D-43FBA0F0669E}"/>
                  </a:ext>
                </a:extLst>
              </p:cNvPr>
              <p:cNvCxnSpPr>
                <a:cxnSpLocks/>
                <a:stCxn id="92" idx="0"/>
                <a:endCxn id="87" idx="0"/>
              </p:cNvCxnSpPr>
              <p:nvPr/>
            </p:nvCxnSpPr>
            <p:spPr>
              <a:xfrm>
                <a:off x="364600" y="3014848"/>
                <a:ext cx="1564846" cy="383976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E796993-DDFB-B513-82BB-28F921B8AF32}"/>
                  </a:ext>
                </a:extLst>
              </p:cNvPr>
              <p:cNvCxnSpPr>
                <a:cxnSpLocks/>
                <a:stCxn id="96" idx="0"/>
                <a:endCxn id="85" idx="0"/>
              </p:cNvCxnSpPr>
              <p:nvPr/>
            </p:nvCxnSpPr>
            <p:spPr>
              <a:xfrm flipV="1">
                <a:off x="363638" y="3802329"/>
                <a:ext cx="1565808" cy="1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F5744C9-1288-1668-1694-DBAE363EE843}"/>
                  </a:ext>
                </a:extLst>
              </p:cNvPr>
              <p:cNvCxnSpPr>
                <a:cxnSpLocks/>
                <a:stCxn id="92" idx="0"/>
                <a:endCxn id="85" idx="0"/>
              </p:cNvCxnSpPr>
              <p:nvPr/>
            </p:nvCxnSpPr>
            <p:spPr>
              <a:xfrm>
                <a:off x="364600" y="3014848"/>
                <a:ext cx="1564846" cy="787481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18CFAA5F-D397-469B-03F8-956E1BDF8E3A}"/>
                  </a:ext>
                </a:extLst>
              </p:cNvPr>
              <p:cNvCxnSpPr>
                <a:cxnSpLocks/>
                <a:stCxn id="92" idx="0"/>
                <a:endCxn id="84" idx="0"/>
              </p:cNvCxnSpPr>
              <p:nvPr/>
            </p:nvCxnSpPr>
            <p:spPr>
              <a:xfrm>
                <a:off x="364600" y="3014848"/>
                <a:ext cx="1564846" cy="984904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579A298-EE38-017A-44CA-278219988E3D}"/>
                  </a:ext>
                </a:extLst>
              </p:cNvPr>
              <p:cNvCxnSpPr>
                <a:cxnSpLocks/>
                <a:endCxn id="86" idx="0"/>
              </p:cNvCxnSpPr>
              <p:nvPr/>
            </p:nvCxnSpPr>
            <p:spPr>
              <a:xfrm flipV="1">
                <a:off x="396013" y="3604906"/>
                <a:ext cx="1533433" cy="389036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8299A57-C561-A0E9-CC5D-0C8914464751}"/>
                  </a:ext>
                </a:extLst>
              </p:cNvPr>
              <p:cNvCxnSpPr>
                <a:cxnSpLocks/>
                <a:endCxn id="87" idx="0"/>
              </p:cNvCxnSpPr>
              <p:nvPr/>
            </p:nvCxnSpPr>
            <p:spPr>
              <a:xfrm flipV="1">
                <a:off x="401738" y="3398824"/>
                <a:ext cx="1527708" cy="597958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DFDCFA79-9C03-1BAA-880A-D71C0C7D055A}"/>
                  </a:ext>
                </a:extLst>
              </p:cNvPr>
              <p:cNvCxnSpPr>
                <a:cxnSpLocks/>
                <a:stCxn id="97" idx="0"/>
                <a:endCxn id="88" idx="0"/>
              </p:cNvCxnSpPr>
              <p:nvPr/>
            </p:nvCxnSpPr>
            <p:spPr>
              <a:xfrm flipV="1">
                <a:off x="364599" y="3199569"/>
                <a:ext cx="1564848" cy="800184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63FECCA-1BE5-36CD-B316-1E86DD13E86A}"/>
                  </a:ext>
                </a:extLst>
              </p:cNvPr>
              <p:cNvCxnSpPr>
                <a:cxnSpLocks/>
                <a:stCxn id="97" idx="0"/>
                <a:endCxn id="89" idx="0"/>
              </p:cNvCxnSpPr>
              <p:nvPr/>
            </p:nvCxnSpPr>
            <p:spPr>
              <a:xfrm flipV="1">
                <a:off x="364599" y="3014847"/>
                <a:ext cx="1565809" cy="984906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0CE76CD-3DE4-1C46-2215-CBE0A8C454B3}"/>
                  </a:ext>
                </a:extLst>
              </p:cNvPr>
              <p:cNvCxnSpPr>
                <a:cxnSpLocks/>
                <a:stCxn id="97" idx="0"/>
                <a:endCxn id="90" idx="0"/>
              </p:cNvCxnSpPr>
              <p:nvPr/>
            </p:nvCxnSpPr>
            <p:spPr>
              <a:xfrm flipV="1">
                <a:off x="364599" y="2817424"/>
                <a:ext cx="1564848" cy="1182329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B89C355A-4B92-8DDF-0F69-824A6FB728D4}"/>
                  </a:ext>
                </a:extLst>
              </p:cNvPr>
              <p:cNvCxnSpPr>
                <a:cxnSpLocks/>
                <a:stCxn id="96" idx="0"/>
                <a:endCxn id="90" idx="0"/>
              </p:cNvCxnSpPr>
              <p:nvPr/>
            </p:nvCxnSpPr>
            <p:spPr>
              <a:xfrm flipV="1">
                <a:off x="363638" y="2817424"/>
                <a:ext cx="1565809" cy="984906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14AA486D-3FC1-DBF6-2E73-03BDBEEA533E}"/>
                  </a:ext>
                </a:extLst>
              </p:cNvPr>
              <p:cNvCxnSpPr>
                <a:cxnSpLocks/>
                <a:stCxn id="95" idx="0"/>
                <a:endCxn id="89" idx="0"/>
              </p:cNvCxnSpPr>
              <p:nvPr/>
            </p:nvCxnSpPr>
            <p:spPr>
              <a:xfrm flipV="1">
                <a:off x="364599" y="3014847"/>
                <a:ext cx="1565809" cy="602762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E4BA451F-A0D6-63C3-05B5-15DEFE8997A3}"/>
                  </a:ext>
                </a:extLst>
              </p:cNvPr>
              <p:cNvCxnSpPr>
                <a:cxnSpLocks/>
                <a:stCxn id="94" idx="0"/>
              </p:cNvCxnSpPr>
              <p:nvPr/>
            </p:nvCxnSpPr>
            <p:spPr>
              <a:xfrm flipV="1">
                <a:off x="364600" y="2809585"/>
                <a:ext cx="1574621" cy="608768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5CA0D634-C2C7-1C19-25DB-6961D7A56990}"/>
                  </a:ext>
                </a:extLst>
              </p:cNvPr>
              <p:cNvCxnSpPr>
                <a:cxnSpLocks/>
                <a:stCxn id="93" idx="0"/>
                <a:endCxn id="90" idx="0"/>
              </p:cNvCxnSpPr>
              <p:nvPr/>
            </p:nvCxnSpPr>
            <p:spPr>
              <a:xfrm flipV="1">
                <a:off x="364600" y="2817424"/>
                <a:ext cx="1564847" cy="394847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423372BB-73CE-A7C5-D1FA-230A5A6DC3FF}"/>
                  </a:ext>
                </a:extLst>
              </p:cNvPr>
              <p:cNvCxnSpPr>
                <a:cxnSpLocks/>
                <a:endCxn id="87" idx="0"/>
              </p:cNvCxnSpPr>
              <p:nvPr/>
            </p:nvCxnSpPr>
            <p:spPr>
              <a:xfrm>
                <a:off x="378281" y="3216681"/>
                <a:ext cx="1551165" cy="182143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5464B3BB-C8C8-B8D8-8CDA-D2348E2058D3}"/>
                  </a:ext>
                </a:extLst>
              </p:cNvPr>
              <p:cNvCxnSpPr>
                <a:cxnSpLocks/>
                <a:endCxn id="86" idx="0"/>
              </p:cNvCxnSpPr>
              <p:nvPr/>
            </p:nvCxnSpPr>
            <p:spPr>
              <a:xfrm>
                <a:off x="352903" y="3212269"/>
                <a:ext cx="1576543" cy="392637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97AC100-B534-D834-3F6D-BF03D66065DE}"/>
                  </a:ext>
                </a:extLst>
              </p:cNvPr>
              <p:cNvCxnSpPr>
                <a:cxnSpLocks/>
                <a:stCxn id="93" idx="0"/>
                <a:endCxn id="85" idx="0"/>
              </p:cNvCxnSpPr>
              <p:nvPr/>
            </p:nvCxnSpPr>
            <p:spPr>
              <a:xfrm>
                <a:off x="364600" y="3212271"/>
                <a:ext cx="1564846" cy="590058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312A1635-0601-A930-F639-34DC93CF7D2B}"/>
                  </a:ext>
                </a:extLst>
              </p:cNvPr>
              <p:cNvCxnSpPr>
                <a:cxnSpLocks/>
                <a:endCxn id="84" idx="0"/>
              </p:cNvCxnSpPr>
              <p:nvPr/>
            </p:nvCxnSpPr>
            <p:spPr>
              <a:xfrm>
                <a:off x="381267" y="3213377"/>
                <a:ext cx="1548179" cy="786375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ACA8FDB-0B88-D1B9-D709-614B4020E067}"/>
                  </a:ext>
                </a:extLst>
              </p:cNvPr>
              <p:cNvCxnSpPr>
                <a:cxnSpLocks/>
                <a:stCxn id="94" idx="0"/>
                <a:endCxn id="89" idx="0"/>
              </p:cNvCxnSpPr>
              <p:nvPr/>
            </p:nvCxnSpPr>
            <p:spPr>
              <a:xfrm flipV="1">
                <a:off x="364600" y="3014847"/>
                <a:ext cx="1565808" cy="403506"/>
              </a:xfrm>
              <a:prstGeom prst="line">
                <a:avLst/>
              </a:prstGeom>
              <a:ln w="63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6006958F-94C1-B7AF-8644-48B0A30EBBF3}"/>
                  </a:ext>
                </a:extLst>
              </p:cNvPr>
              <p:cNvCxnSpPr>
                <a:cxnSpLocks/>
                <a:stCxn id="94" idx="0"/>
                <a:endCxn id="88" idx="0"/>
              </p:cNvCxnSpPr>
              <p:nvPr/>
            </p:nvCxnSpPr>
            <p:spPr>
              <a:xfrm flipV="1">
                <a:off x="364600" y="3199569"/>
                <a:ext cx="1564847" cy="218784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E467718-0D22-258F-F0F9-73CC78967609}"/>
                  </a:ext>
                </a:extLst>
              </p:cNvPr>
              <p:cNvCxnSpPr>
                <a:cxnSpLocks/>
                <a:stCxn id="95" idx="0"/>
                <a:endCxn id="87" idx="0"/>
              </p:cNvCxnSpPr>
              <p:nvPr/>
            </p:nvCxnSpPr>
            <p:spPr>
              <a:xfrm flipV="1">
                <a:off x="364599" y="3398824"/>
                <a:ext cx="1564847" cy="218785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91AE7F2-DFA5-9579-8782-81B10D88A314}"/>
                  </a:ext>
                </a:extLst>
              </p:cNvPr>
              <p:cNvCxnSpPr>
                <a:cxnSpLocks/>
                <a:endCxn id="86" idx="0"/>
              </p:cNvCxnSpPr>
              <p:nvPr/>
            </p:nvCxnSpPr>
            <p:spPr>
              <a:xfrm flipV="1">
                <a:off x="381266" y="3604906"/>
                <a:ext cx="1548180" cy="19054"/>
              </a:xfrm>
              <a:prstGeom prst="line">
                <a:avLst/>
              </a:prstGeom>
              <a:ln w="63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81EE8AD9-D2E9-E2AA-97D0-201CBBA485DA}"/>
                  </a:ext>
                </a:extLst>
              </p:cNvPr>
              <p:cNvCxnSpPr>
                <a:cxnSpLocks/>
                <a:stCxn id="95" idx="0"/>
                <a:endCxn id="85" idx="0"/>
              </p:cNvCxnSpPr>
              <p:nvPr/>
            </p:nvCxnSpPr>
            <p:spPr>
              <a:xfrm>
                <a:off x="364599" y="3617609"/>
                <a:ext cx="1564847" cy="184720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0683F15-F90E-5540-079F-19294AC05BFD}"/>
                  </a:ext>
                </a:extLst>
              </p:cNvPr>
              <p:cNvCxnSpPr>
                <a:cxnSpLocks/>
                <a:endCxn id="84" idx="0"/>
              </p:cNvCxnSpPr>
              <p:nvPr/>
            </p:nvCxnSpPr>
            <p:spPr>
              <a:xfrm>
                <a:off x="397936" y="3618336"/>
                <a:ext cx="1531510" cy="381416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B45B25B-8AC1-7B60-0FAC-BDE7806B9CBC}"/>
                  </a:ext>
                </a:extLst>
              </p:cNvPr>
              <p:cNvCxnSpPr>
                <a:cxnSpLocks/>
                <a:stCxn id="94" idx="0"/>
                <a:endCxn id="84" idx="0"/>
              </p:cNvCxnSpPr>
              <p:nvPr/>
            </p:nvCxnSpPr>
            <p:spPr>
              <a:xfrm>
                <a:off x="364600" y="3418353"/>
                <a:ext cx="1564846" cy="581399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4163ED10-1759-ADE8-4729-5FC2B68C9A03}"/>
                  </a:ext>
                </a:extLst>
              </p:cNvPr>
              <p:cNvCxnSpPr>
                <a:cxnSpLocks/>
                <a:stCxn id="96" idx="0"/>
                <a:endCxn id="88" idx="0"/>
              </p:cNvCxnSpPr>
              <p:nvPr/>
            </p:nvCxnSpPr>
            <p:spPr>
              <a:xfrm flipV="1">
                <a:off x="363638" y="3199569"/>
                <a:ext cx="1565809" cy="602761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BC44E34-6249-E378-778C-16CBB5DAF6FD}"/>
              </a:ext>
            </a:extLst>
          </p:cNvPr>
          <p:cNvCxnSpPr>
            <a:cxnSpLocks/>
          </p:cNvCxnSpPr>
          <p:nvPr/>
        </p:nvCxnSpPr>
        <p:spPr>
          <a:xfrm>
            <a:off x="6057980" y="844825"/>
            <a:ext cx="3149" cy="5168349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281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474" y="58227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 2: Multiscale model calibration</a:t>
            </a:r>
            <a:b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1382698-E327-4050-C64D-CBAF7D18BD6B}"/>
              </a:ext>
            </a:extLst>
          </p:cNvPr>
          <p:cNvGrpSpPr/>
          <p:nvPr/>
        </p:nvGrpSpPr>
        <p:grpSpPr>
          <a:xfrm>
            <a:off x="2214743" y="1070723"/>
            <a:ext cx="8291505" cy="2343662"/>
            <a:chOff x="4001547" y="2353856"/>
            <a:chExt cx="7557866" cy="2257200"/>
          </a:xfrm>
        </p:grpSpPr>
        <p:pic>
          <p:nvPicPr>
            <p:cNvPr id="36" name="Picture 35" descr="A picture containing text, monitor, screen&#10;&#10;Description automatically generated">
              <a:extLst>
                <a:ext uri="{FF2B5EF4-FFF2-40B4-BE49-F238E27FC236}">
                  <a16:creationId xmlns:a16="http://schemas.microsoft.com/office/drawing/2014/main" id="{20065651-C42F-7789-E6B1-BC548A856A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853" t="8942" r="35222" b="7573"/>
            <a:stretch/>
          </p:blipFill>
          <p:spPr>
            <a:xfrm>
              <a:off x="9096038" y="2635481"/>
              <a:ext cx="2342503" cy="1946494"/>
            </a:xfrm>
            <a:prstGeom prst="rect">
              <a:avLst/>
            </a:prstGeom>
          </p:spPr>
        </p:pic>
        <p:pic>
          <p:nvPicPr>
            <p:cNvPr id="37" name="Picture 36" descr="A picture containing text, monitor&#10;&#10;Description automatically generated">
              <a:extLst>
                <a:ext uri="{FF2B5EF4-FFF2-40B4-BE49-F238E27FC236}">
                  <a16:creationId xmlns:a16="http://schemas.microsoft.com/office/drawing/2014/main" id="{ACF1853F-C0F0-6B32-10FA-E84400CD0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27" t="9316" r="35000" b="8261"/>
            <a:stretch/>
          </p:blipFill>
          <p:spPr>
            <a:xfrm>
              <a:off x="6517617" y="2649665"/>
              <a:ext cx="2416170" cy="1923600"/>
            </a:xfrm>
            <a:prstGeom prst="rect">
              <a:avLst/>
            </a:prstGeom>
          </p:spPr>
        </p:pic>
        <p:pic>
          <p:nvPicPr>
            <p:cNvPr id="38" name="Picture 37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93DF73F7-4ACD-9E69-8D0F-0DEC0AFD54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2" t="8613" r="68764" b="7925"/>
            <a:stretch/>
          </p:blipFill>
          <p:spPr>
            <a:xfrm>
              <a:off x="4072356" y="2627632"/>
              <a:ext cx="2355711" cy="1954485"/>
            </a:xfrm>
            <a:prstGeom prst="rect">
              <a:avLst/>
            </a:prstGeom>
          </p:spPr>
        </p:pic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454DAAF-4CFF-ED4C-A945-725E68D36ABE}"/>
                </a:ext>
              </a:extLst>
            </p:cNvPr>
            <p:cNvGrpSpPr/>
            <p:nvPr/>
          </p:nvGrpSpPr>
          <p:grpSpPr>
            <a:xfrm>
              <a:off x="6569430" y="2636374"/>
              <a:ext cx="1048151" cy="873216"/>
              <a:chOff x="2595346" y="3524631"/>
              <a:chExt cx="1904994" cy="1749318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8D1C0442-D2A4-9868-5128-E3511D8F6591}"/>
                  </a:ext>
                </a:extLst>
              </p:cNvPr>
              <p:cNvCxnSpPr>
                <a:cxnSpLocks/>
                <a:stCxn id="135" idx="0"/>
                <a:endCxn id="127" idx="0"/>
              </p:cNvCxnSpPr>
              <p:nvPr/>
            </p:nvCxnSpPr>
            <p:spPr>
              <a:xfrm>
                <a:off x="2670351" y="3584098"/>
                <a:ext cx="1754986" cy="702396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2B8D7E89-0549-DA35-B988-8D7CC5E02F55}"/>
                  </a:ext>
                </a:extLst>
              </p:cNvPr>
              <p:cNvGrpSpPr/>
              <p:nvPr/>
            </p:nvGrpSpPr>
            <p:grpSpPr>
              <a:xfrm>
                <a:off x="2595346" y="3524631"/>
                <a:ext cx="75005" cy="597814"/>
                <a:chOff x="2411007" y="4491284"/>
                <a:chExt cx="75005" cy="597814"/>
              </a:xfrm>
            </p:grpSpPr>
            <p:sp>
              <p:nvSpPr>
                <p:cNvPr id="135" name="Isosceles Triangle 134">
                  <a:extLst>
                    <a:ext uri="{FF2B5EF4-FFF2-40B4-BE49-F238E27FC236}">
                      <a16:creationId xmlns:a16="http://schemas.microsoft.com/office/drawing/2014/main" id="{227EF24A-0F18-92C1-1105-ADE7723B65C6}"/>
                    </a:ext>
                  </a:extLst>
                </p:cNvPr>
                <p:cNvSpPr/>
                <p:nvPr/>
              </p:nvSpPr>
              <p:spPr>
                <a:xfrm rot="5400000">
                  <a:off x="2389044" y="4513250"/>
                  <a:ext cx="118934" cy="75002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6" name="Isosceles Triangle 135">
                  <a:extLst>
                    <a:ext uri="{FF2B5EF4-FFF2-40B4-BE49-F238E27FC236}">
                      <a16:creationId xmlns:a16="http://schemas.microsoft.com/office/drawing/2014/main" id="{9AAB8346-B550-5843-4103-A9A35505CCC8}"/>
                    </a:ext>
                  </a:extLst>
                </p:cNvPr>
                <p:cNvSpPr/>
                <p:nvPr/>
              </p:nvSpPr>
              <p:spPr>
                <a:xfrm rot="5400000">
                  <a:off x="2389042" y="4740659"/>
                  <a:ext cx="118935" cy="75002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Isosceles Triangle 136">
                  <a:extLst>
                    <a:ext uri="{FF2B5EF4-FFF2-40B4-BE49-F238E27FC236}">
                      <a16:creationId xmlns:a16="http://schemas.microsoft.com/office/drawing/2014/main" id="{D88677E6-A943-EF69-B1BF-14E0D484D190}"/>
                    </a:ext>
                  </a:extLst>
                </p:cNvPr>
                <p:cNvSpPr/>
                <p:nvPr/>
              </p:nvSpPr>
              <p:spPr>
                <a:xfrm rot="5400000">
                  <a:off x="2385719" y="4988806"/>
                  <a:ext cx="125580" cy="7500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1FEE26DD-8267-DB1F-8BE9-BB149C54750C}"/>
                  </a:ext>
                </a:extLst>
              </p:cNvPr>
              <p:cNvGrpSpPr/>
              <p:nvPr/>
            </p:nvGrpSpPr>
            <p:grpSpPr>
              <a:xfrm>
                <a:off x="2595346" y="4225210"/>
                <a:ext cx="75005" cy="580396"/>
                <a:chOff x="2411007" y="4508702"/>
                <a:chExt cx="75005" cy="580396"/>
              </a:xfrm>
            </p:grpSpPr>
            <p:sp>
              <p:nvSpPr>
                <p:cNvPr id="132" name="Isosceles Triangle 131">
                  <a:extLst>
                    <a:ext uri="{FF2B5EF4-FFF2-40B4-BE49-F238E27FC236}">
                      <a16:creationId xmlns:a16="http://schemas.microsoft.com/office/drawing/2014/main" id="{6166285F-F081-7DAC-4425-2D7725B25155}"/>
                    </a:ext>
                  </a:extLst>
                </p:cNvPr>
                <p:cNvSpPr/>
                <p:nvPr/>
              </p:nvSpPr>
              <p:spPr>
                <a:xfrm rot="5400000">
                  <a:off x="2389044" y="4530668"/>
                  <a:ext cx="118934" cy="75002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3" name="Isosceles Triangle 132">
                  <a:extLst>
                    <a:ext uri="{FF2B5EF4-FFF2-40B4-BE49-F238E27FC236}">
                      <a16:creationId xmlns:a16="http://schemas.microsoft.com/office/drawing/2014/main" id="{96B81BBC-1162-5A56-E360-DC6304F5787C}"/>
                    </a:ext>
                  </a:extLst>
                </p:cNvPr>
                <p:cNvSpPr/>
                <p:nvPr/>
              </p:nvSpPr>
              <p:spPr>
                <a:xfrm rot="5400000">
                  <a:off x="2389042" y="4758077"/>
                  <a:ext cx="118935" cy="75002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4" name="Isosceles Triangle 133">
                  <a:extLst>
                    <a:ext uri="{FF2B5EF4-FFF2-40B4-BE49-F238E27FC236}">
                      <a16:creationId xmlns:a16="http://schemas.microsoft.com/office/drawing/2014/main" id="{D9BB47FA-914D-3A12-F8E3-7780FC6FCC1B}"/>
                    </a:ext>
                  </a:extLst>
                </p:cNvPr>
                <p:cNvSpPr/>
                <p:nvPr/>
              </p:nvSpPr>
              <p:spPr>
                <a:xfrm rot="5400000">
                  <a:off x="2385719" y="4988806"/>
                  <a:ext cx="125580" cy="7500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5" name="Isosceles Triangle 94">
                <a:extLst>
                  <a:ext uri="{FF2B5EF4-FFF2-40B4-BE49-F238E27FC236}">
                    <a16:creationId xmlns:a16="http://schemas.microsoft.com/office/drawing/2014/main" id="{1FAB7C3C-C623-FAC4-BE44-6D17F6804788}"/>
                  </a:ext>
                </a:extLst>
              </p:cNvPr>
              <p:cNvSpPr/>
              <p:nvPr/>
            </p:nvSpPr>
            <p:spPr>
              <a:xfrm rot="5400000">
                <a:off x="2575601" y="4933660"/>
                <a:ext cx="125580" cy="750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Isosceles Triangle 95">
                <a:extLst>
                  <a:ext uri="{FF2B5EF4-FFF2-40B4-BE49-F238E27FC236}">
                    <a16:creationId xmlns:a16="http://schemas.microsoft.com/office/drawing/2014/main" id="{0BCCFCD1-143F-2FFB-BD25-900851DCD27F}"/>
                  </a:ext>
                </a:extLst>
              </p:cNvPr>
              <p:cNvSpPr/>
              <p:nvPr/>
            </p:nvSpPr>
            <p:spPr>
              <a:xfrm rot="5400000">
                <a:off x="2575603" y="5156240"/>
                <a:ext cx="125580" cy="750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A03C56E-36B5-C617-584E-8A590AF3C75D}"/>
                  </a:ext>
                </a:extLst>
              </p:cNvPr>
              <p:cNvGrpSpPr/>
              <p:nvPr/>
            </p:nvGrpSpPr>
            <p:grpSpPr>
              <a:xfrm rot="10800000">
                <a:off x="4425335" y="4676135"/>
                <a:ext cx="75005" cy="597814"/>
                <a:chOff x="2411007" y="4491284"/>
                <a:chExt cx="75005" cy="597814"/>
              </a:xfrm>
            </p:grpSpPr>
            <p:sp>
              <p:nvSpPr>
                <p:cNvPr id="129" name="Isosceles Triangle 128">
                  <a:extLst>
                    <a:ext uri="{FF2B5EF4-FFF2-40B4-BE49-F238E27FC236}">
                      <a16:creationId xmlns:a16="http://schemas.microsoft.com/office/drawing/2014/main" id="{B8CE26D6-1E9D-F5D3-A6FF-0DC1529048CD}"/>
                    </a:ext>
                  </a:extLst>
                </p:cNvPr>
                <p:cNvSpPr/>
                <p:nvPr/>
              </p:nvSpPr>
              <p:spPr>
                <a:xfrm rot="5400000">
                  <a:off x="2389044" y="4513250"/>
                  <a:ext cx="118934" cy="75002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Isosceles Triangle 129">
                  <a:extLst>
                    <a:ext uri="{FF2B5EF4-FFF2-40B4-BE49-F238E27FC236}">
                      <a16:creationId xmlns:a16="http://schemas.microsoft.com/office/drawing/2014/main" id="{FF4B65BD-4DF2-A0B0-5324-016770BD707E}"/>
                    </a:ext>
                  </a:extLst>
                </p:cNvPr>
                <p:cNvSpPr/>
                <p:nvPr/>
              </p:nvSpPr>
              <p:spPr>
                <a:xfrm rot="5400000">
                  <a:off x="2389042" y="4740659"/>
                  <a:ext cx="118935" cy="75002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1" name="Isosceles Triangle 130">
                  <a:extLst>
                    <a:ext uri="{FF2B5EF4-FFF2-40B4-BE49-F238E27FC236}">
                      <a16:creationId xmlns:a16="http://schemas.microsoft.com/office/drawing/2014/main" id="{536549A4-68CE-0034-7B60-358650D4B963}"/>
                    </a:ext>
                  </a:extLst>
                </p:cNvPr>
                <p:cNvSpPr/>
                <p:nvPr/>
              </p:nvSpPr>
              <p:spPr>
                <a:xfrm rot="5400000">
                  <a:off x="2385719" y="4988806"/>
                  <a:ext cx="125580" cy="7500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242F32BD-6A48-3F9E-B510-0FEF9AFFD063}"/>
                  </a:ext>
                </a:extLst>
              </p:cNvPr>
              <p:cNvGrpSpPr/>
              <p:nvPr/>
            </p:nvGrpSpPr>
            <p:grpSpPr>
              <a:xfrm rot="10800000">
                <a:off x="4425335" y="3992974"/>
                <a:ext cx="75005" cy="580396"/>
                <a:chOff x="2411007" y="4508702"/>
                <a:chExt cx="75005" cy="580396"/>
              </a:xfrm>
            </p:grpSpPr>
            <p:sp>
              <p:nvSpPr>
                <p:cNvPr id="126" name="Isosceles Triangle 125">
                  <a:extLst>
                    <a:ext uri="{FF2B5EF4-FFF2-40B4-BE49-F238E27FC236}">
                      <a16:creationId xmlns:a16="http://schemas.microsoft.com/office/drawing/2014/main" id="{D702E32C-4829-6B72-8E05-C66F7CCFC7FE}"/>
                    </a:ext>
                  </a:extLst>
                </p:cNvPr>
                <p:cNvSpPr/>
                <p:nvPr/>
              </p:nvSpPr>
              <p:spPr>
                <a:xfrm rot="5400000">
                  <a:off x="2389044" y="4530668"/>
                  <a:ext cx="118934" cy="75002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Isosceles Triangle 126">
                  <a:extLst>
                    <a:ext uri="{FF2B5EF4-FFF2-40B4-BE49-F238E27FC236}">
                      <a16:creationId xmlns:a16="http://schemas.microsoft.com/office/drawing/2014/main" id="{C68B1298-7F8A-21B0-1AEA-21E56A5CE012}"/>
                    </a:ext>
                  </a:extLst>
                </p:cNvPr>
                <p:cNvSpPr/>
                <p:nvPr/>
              </p:nvSpPr>
              <p:spPr>
                <a:xfrm rot="5400000">
                  <a:off x="2389042" y="4758077"/>
                  <a:ext cx="118935" cy="75002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Isosceles Triangle 127">
                  <a:extLst>
                    <a:ext uri="{FF2B5EF4-FFF2-40B4-BE49-F238E27FC236}">
                      <a16:creationId xmlns:a16="http://schemas.microsoft.com/office/drawing/2014/main" id="{DFF8FE85-FD4F-5AFA-904A-238F0939D1E6}"/>
                    </a:ext>
                  </a:extLst>
                </p:cNvPr>
                <p:cNvSpPr/>
                <p:nvPr/>
              </p:nvSpPr>
              <p:spPr>
                <a:xfrm rot="5400000">
                  <a:off x="2385719" y="4988806"/>
                  <a:ext cx="125580" cy="7500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9" name="Isosceles Triangle 98">
                <a:extLst>
                  <a:ext uri="{FF2B5EF4-FFF2-40B4-BE49-F238E27FC236}">
                    <a16:creationId xmlns:a16="http://schemas.microsoft.com/office/drawing/2014/main" id="{518D45B4-5310-32B8-60D2-EC6900A5FB3E}"/>
                  </a:ext>
                </a:extLst>
              </p:cNvPr>
              <p:cNvSpPr/>
              <p:nvPr/>
            </p:nvSpPr>
            <p:spPr>
              <a:xfrm rot="16200000">
                <a:off x="4394505" y="3789917"/>
                <a:ext cx="125580" cy="750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Isosceles Triangle 99">
                <a:extLst>
                  <a:ext uri="{FF2B5EF4-FFF2-40B4-BE49-F238E27FC236}">
                    <a16:creationId xmlns:a16="http://schemas.microsoft.com/office/drawing/2014/main" id="{566FDCC2-0553-C42D-6653-18250F35178D}"/>
                  </a:ext>
                </a:extLst>
              </p:cNvPr>
              <p:cNvSpPr/>
              <p:nvPr/>
            </p:nvSpPr>
            <p:spPr>
              <a:xfrm rot="16200000">
                <a:off x="4394503" y="3567337"/>
                <a:ext cx="125580" cy="750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127712A9-D8BC-463C-E706-E9F1DC9A850C}"/>
                  </a:ext>
                </a:extLst>
              </p:cNvPr>
              <p:cNvCxnSpPr>
                <a:cxnSpLocks/>
                <a:stCxn id="135" idx="0"/>
                <a:endCxn id="99" idx="0"/>
              </p:cNvCxnSpPr>
              <p:nvPr/>
            </p:nvCxnSpPr>
            <p:spPr>
              <a:xfrm>
                <a:off x="2670351" y="3584098"/>
                <a:ext cx="1749443" cy="243321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8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B41D93D-860E-C75F-9599-4FD9F5E5A633}"/>
                  </a:ext>
                </a:extLst>
              </p:cNvPr>
              <p:cNvCxnSpPr>
                <a:cxnSpLocks/>
                <a:stCxn id="136" idx="0"/>
                <a:endCxn id="128" idx="0"/>
              </p:cNvCxnSpPr>
              <p:nvPr/>
            </p:nvCxnSpPr>
            <p:spPr>
              <a:xfrm>
                <a:off x="2670350" y="3811508"/>
                <a:ext cx="1754987" cy="244257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1F33D1B2-9BED-AEDF-6370-D55227EF3CDE}"/>
                  </a:ext>
                </a:extLst>
              </p:cNvPr>
              <p:cNvCxnSpPr>
                <a:cxnSpLocks/>
                <a:stCxn id="137" idx="0"/>
                <a:endCxn id="127" idx="0"/>
              </p:cNvCxnSpPr>
              <p:nvPr/>
            </p:nvCxnSpPr>
            <p:spPr>
              <a:xfrm>
                <a:off x="2670350" y="4059655"/>
                <a:ext cx="1754987" cy="226839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6DC53B17-00B7-E372-FEA8-FD2B0D850B96}"/>
                  </a:ext>
                </a:extLst>
              </p:cNvPr>
              <p:cNvCxnSpPr>
                <a:cxnSpLocks/>
                <a:stCxn id="132" idx="0"/>
                <a:endCxn id="126" idx="0"/>
              </p:cNvCxnSpPr>
              <p:nvPr/>
            </p:nvCxnSpPr>
            <p:spPr>
              <a:xfrm>
                <a:off x="2670351" y="4284677"/>
                <a:ext cx="1754984" cy="229226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0C838DBD-344F-B5D5-95FC-29F589205334}"/>
                  </a:ext>
                </a:extLst>
              </p:cNvPr>
              <p:cNvCxnSpPr>
                <a:cxnSpLocks/>
                <a:stCxn id="133" idx="0"/>
                <a:endCxn id="131" idx="0"/>
              </p:cNvCxnSpPr>
              <p:nvPr/>
            </p:nvCxnSpPr>
            <p:spPr>
              <a:xfrm>
                <a:off x="2670350" y="4512087"/>
                <a:ext cx="1754987" cy="226839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80E332E6-3430-4BD8-14E8-EC8DC2B2E3AD}"/>
                  </a:ext>
                </a:extLst>
              </p:cNvPr>
              <p:cNvCxnSpPr>
                <a:cxnSpLocks/>
                <a:stCxn id="134" idx="0"/>
                <a:endCxn id="130" idx="0"/>
              </p:cNvCxnSpPr>
              <p:nvPr/>
            </p:nvCxnSpPr>
            <p:spPr>
              <a:xfrm>
                <a:off x="2670350" y="4742816"/>
                <a:ext cx="1754987" cy="244257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6579E28-5A56-A3B8-4578-54036EF4F5C8}"/>
                  </a:ext>
                </a:extLst>
              </p:cNvPr>
              <p:cNvCxnSpPr>
                <a:cxnSpLocks/>
                <a:stCxn id="95" idx="0"/>
                <a:endCxn id="129" idx="0"/>
              </p:cNvCxnSpPr>
              <p:nvPr/>
            </p:nvCxnSpPr>
            <p:spPr>
              <a:xfrm>
                <a:off x="2675893" y="4971162"/>
                <a:ext cx="1749442" cy="243320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4F643ABF-B1B1-93B9-0098-D28112D31399}"/>
                  </a:ext>
                </a:extLst>
              </p:cNvPr>
              <p:cNvCxnSpPr>
                <a:cxnSpLocks/>
                <a:stCxn id="96" idx="0"/>
                <a:endCxn id="130" idx="0"/>
              </p:cNvCxnSpPr>
              <p:nvPr/>
            </p:nvCxnSpPr>
            <p:spPr>
              <a:xfrm flipV="1">
                <a:off x="2675895" y="4987073"/>
                <a:ext cx="1749442" cy="206669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EF4092D8-4979-A1BC-8B03-BDB19096B405}"/>
                  </a:ext>
                </a:extLst>
              </p:cNvPr>
              <p:cNvCxnSpPr>
                <a:cxnSpLocks/>
                <a:endCxn id="131" idx="0"/>
              </p:cNvCxnSpPr>
              <p:nvPr/>
            </p:nvCxnSpPr>
            <p:spPr>
              <a:xfrm flipV="1">
                <a:off x="2713396" y="4738926"/>
                <a:ext cx="1711941" cy="232235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A546B9A0-13A7-F8AB-E141-21AA87E08660}"/>
                  </a:ext>
                </a:extLst>
              </p:cNvPr>
              <p:cNvCxnSpPr>
                <a:cxnSpLocks/>
                <a:stCxn id="134" idx="0"/>
                <a:endCxn id="126" idx="0"/>
              </p:cNvCxnSpPr>
              <p:nvPr/>
            </p:nvCxnSpPr>
            <p:spPr>
              <a:xfrm flipV="1">
                <a:off x="2670350" y="4513903"/>
                <a:ext cx="1754985" cy="228913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3F846EBE-3B39-54D6-95F7-B859EAB573D9}"/>
                  </a:ext>
                </a:extLst>
              </p:cNvPr>
              <p:cNvCxnSpPr>
                <a:cxnSpLocks/>
                <a:stCxn id="133" idx="0"/>
                <a:endCxn id="127" idx="0"/>
              </p:cNvCxnSpPr>
              <p:nvPr/>
            </p:nvCxnSpPr>
            <p:spPr>
              <a:xfrm flipV="1">
                <a:off x="2670350" y="4286494"/>
                <a:ext cx="1754987" cy="225593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E5F3AEDC-65EA-1B59-8D34-CF9113D25DC8}"/>
                  </a:ext>
                </a:extLst>
              </p:cNvPr>
              <p:cNvCxnSpPr>
                <a:cxnSpLocks/>
                <a:stCxn id="132" idx="0"/>
                <a:endCxn id="128" idx="0"/>
              </p:cNvCxnSpPr>
              <p:nvPr/>
            </p:nvCxnSpPr>
            <p:spPr>
              <a:xfrm flipV="1">
                <a:off x="2670351" y="4055765"/>
                <a:ext cx="1754986" cy="228912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0FDBAFCA-000B-DF25-3323-6B1AE3B6789E}"/>
                  </a:ext>
                </a:extLst>
              </p:cNvPr>
              <p:cNvCxnSpPr>
                <a:cxnSpLocks/>
                <a:stCxn id="137" idx="0"/>
                <a:endCxn id="99" idx="0"/>
              </p:cNvCxnSpPr>
              <p:nvPr/>
            </p:nvCxnSpPr>
            <p:spPr>
              <a:xfrm flipV="1">
                <a:off x="2670350" y="3827419"/>
                <a:ext cx="1749444" cy="232236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4895324-2119-C1A3-444C-3EAEE1A6BBBA}"/>
                  </a:ext>
                </a:extLst>
              </p:cNvPr>
              <p:cNvCxnSpPr>
                <a:cxnSpLocks/>
                <a:stCxn id="136" idx="0"/>
                <a:endCxn id="100" idx="0"/>
              </p:cNvCxnSpPr>
              <p:nvPr/>
            </p:nvCxnSpPr>
            <p:spPr>
              <a:xfrm flipV="1">
                <a:off x="2670350" y="3604839"/>
                <a:ext cx="1749442" cy="206669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C4883E0F-CD18-534D-9ADC-AB828C2CA973}"/>
                  </a:ext>
                </a:extLst>
              </p:cNvPr>
              <p:cNvCxnSpPr>
                <a:cxnSpLocks/>
                <a:stCxn id="135" idx="0"/>
                <a:endCxn id="131" idx="0"/>
              </p:cNvCxnSpPr>
              <p:nvPr/>
            </p:nvCxnSpPr>
            <p:spPr>
              <a:xfrm>
                <a:off x="2670351" y="3584098"/>
                <a:ext cx="1754986" cy="1154828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1D9438B-FCC3-03EE-1429-5B4F372EB37D}"/>
                  </a:ext>
                </a:extLst>
              </p:cNvPr>
              <p:cNvCxnSpPr>
                <a:cxnSpLocks/>
                <a:stCxn id="135" idx="0"/>
                <a:endCxn id="129" idx="0"/>
              </p:cNvCxnSpPr>
              <p:nvPr/>
            </p:nvCxnSpPr>
            <p:spPr>
              <a:xfrm>
                <a:off x="2670351" y="3584098"/>
                <a:ext cx="1754984" cy="1630384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D54DF60-8FF6-CA7A-7211-37DCF0886ED1}"/>
                  </a:ext>
                </a:extLst>
              </p:cNvPr>
              <p:cNvCxnSpPr>
                <a:cxnSpLocks/>
                <a:stCxn id="136" idx="0"/>
                <a:endCxn id="127" idx="0"/>
              </p:cNvCxnSpPr>
              <p:nvPr/>
            </p:nvCxnSpPr>
            <p:spPr>
              <a:xfrm>
                <a:off x="2670350" y="3811508"/>
                <a:ext cx="1754987" cy="474986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3FE89D0A-AA2A-58CC-5F47-618480D7310B}"/>
                  </a:ext>
                </a:extLst>
              </p:cNvPr>
              <p:cNvCxnSpPr>
                <a:cxnSpLocks/>
                <a:stCxn id="136" idx="0"/>
                <a:endCxn id="131" idx="0"/>
              </p:cNvCxnSpPr>
              <p:nvPr/>
            </p:nvCxnSpPr>
            <p:spPr>
              <a:xfrm>
                <a:off x="2670350" y="3811508"/>
                <a:ext cx="1754987" cy="927418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F07E0A6-3030-DB69-6015-EBAC3C2D2224}"/>
                  </a:ext>
                </a:extLst>
              </p:cNvPr>
              <p:cNvCxnSpPr>
                <a:cxnSpLocks/>
                <a:stCxn id="137" idx="0"/>
                <a:endCxn id="129" idx="0"/>
              </p:cNvCxnSpPr>
              <p:nvPr/>
            </p:nvCxnSpPr>
            <p:spPr>
              <a:xfrm>
                <a:off x="2670350" y="4059655"/>
                <a:ext cx="1754985" cy="1154827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B7C35341-C6EA-8B3E-C8B7-051712715686}"/>
                  </a:ext>
                </a:extLst>
              </p:cNvPr>
              <p:cNvCxnSpPr>
                <a:cxnSpLocks/>
                <a:stCxn id="132" idx="0"/>
              </p:cNvCxnSpPr>
              <p:nvPr/>
            </p:nvCxnSpPr>
            <p:spPr>
              <a:xfrm flipV="1">
                <a:off x="2670351" y="3607409"/>
                <a:ext cx="1749440" cy="677268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0156DFB8-DBAF-4F0C-0255-B3D9D4A0FB97}"/>
                  </a:ext>
                </a:extLst>
              </p:cNvPr>
              <p:cNvCxnSpPr>
                <a:cxnSpLocks/>
                <a:stCxn id="133" idx="0"/>
                <a:endCxn id="128" idx="0"/>
              </p:cNvCxnSpPr>
              <p:nvPr/>
            </p:nvCxnSpPr>
            <p:spPr>
              <a:xfrm flipV="1">
                <a:off x="2670350" y="4055765"/>
                <a:ext cx="1754987" cy="456322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D7F6760F-30AA-C3AA-73E7-3B1B3668AF6D}"/>
                  </a:ext>
                </a:extLst>
              </p:cNvPr>
              <p:cNvCxnSpPr>
                <a:cxnSpLocks/>
                <a:stCxn id="134" idx="0"/>
                <a:endCxn id="131" idx="0"/>
              </p:cNvCxnSpPr>
              <p:nvPr/>
            </p:nvCxnSpPr>
            <p:spPr>
              <a:xfrm flipV="1">
                <a:off x="2670350" y="4738926"/>
                <a:ext cx="1754987" cy="3890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06C4AAA-D9FC-1BBF-CAD2-E3CDE469E718}"/>
                  </a:ext>
                </a:extLst>
              </p:cNvPr>
              <p:cNvCxnSpPr>
                <a:cxnSpLocks/>
                <a:stCxn id="95" idx="0"/>
                <a:endCxn id="130" idx="0"/>
              </p:cNvCxnSpPr>
              <p:nvPr/>
            </p:nvCxnSpPr>
            <p:spPr>
              <a:xfrm>
                <a:off x="2675893" y="4971162"/>
                <a:ext cx="1749444" cy="15911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C852A7CF-8D8D-8DFA-DE59-4A91FC9945FC}"/>
                  </a:ext>
                </a:extLst>
              </p:cNvPr>
              <p:cNvCxnSpPr>
                <a:cxnSpLocks/>
                <a:stCxn id="96" idx="0"/>
                <a:endCxn id="129" idx="0"/>
              </p:cNvCxnSpPr>
              <p:nvPr/>
            </p:nvCxnSpPr>
            <p:spPr>
              <a:xfrm>
                <a:off x="2675895" y="5193742"/>
                <a:ext cx="1749440" cy="20740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AE2EF184-7102-3A80-C262-460EE185BA69}"/>
                  </a:ext>
                </a:extLst>
              </p:cNvPr>
              <p:cNvCxnSpPr>
                <a:cxnSpLocks/>
                <a:stCxn id="96" idx="0"/>
                <a:endCxn id="126" idx="0"/>
              </p:cNvCxnSpPr>
              <p:nvPr/>
            </p:nvCxnSpPr>
            <p:spPr>
              <a:xfrm flipV="1">
                <a:off x="2675895" y="4513903"/>
                <a:ext cx="1749440" cy="679839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ABEA7C3-4EE2-B6BE-B478-C2B7D2F83A46}"/>
                </a:ext>
              </a:extLst>
            </p:cNvPr>
            <p:cNvSpPr/>
            <p:nvPr/>
          </p:nvSpPr>
          <p:spPr>
            <a:xfrm>
              <a:off x="6566859" y="2661166"/>
              <a:ext cx="1050722" cy="85778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46E70D7-EF51-9E05-FC94-3403BD459EF5}"/>
                </a:ext>
              </a:extLst>
            </p:cNvPr>
            <p:cNvGrpSpPr/>
            <p:nvPr/>
          </p:nvGrpSpPr>
          <p:grpSpPr>
            <a:xfrm>
              <a:off x="9058589" y="2630320"/>
              <a:ext cx="2019346" cy="1942945"/>
              <a:chOff x="2595346" y="3524631"/>
              <a:chExt cx="1904994" cy="1749318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36EB1B4E-A18A-9197-3C7F-8C840E30B930}"/>
                  </a:ext>
                </a:extLst>
              </p:cNvPr>
              <p:cNvCxnSpPr>
                <a:cxnSpLocks/>
                <a:stCxn id="89" idx="0"/>
                <a:endCxn id="81" idx="0"/>
              </p:cNvCxnSpPr>
              <p:nvPr/>
            </p:nvCxnSpPr>
            <p:spPr>
              <a:xfrm>
                <a:off x="2670351" y="3584098"/>
                <a:ext cx="1754986" cy="702396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28AC81AC-5645-C80C-D009-45995EECF065}"/>
                  </a:ext>
                </a:extLst>
              </p:cNvPr>
              <p:cNvGrpSpPr/>
              <p:nvPr/>
            </p:nvGrpSpPr>
            <p:grpSpPr>
              <a:xfrm>
                <a:off x="2595346" y="3524631"/>
                <a:ext cx="75005" cy="597814"/>
                <a:chOff x="2411007" y="4491284"/>
                <a:chExt cx="75005" cy="597814"/>
              </a:xfrm>
            </p:grpSpPr>
            <p:sp>
              <p:nvSpPr>
                <p:cNvPr id="89" name="Isosceles Triangle 88">
                  <a:extLst>
                    <a:ext uri="{FF2B5EF4-FFF2-40B4-BE49-F238E27FC236}">
                      <a16:creationId xmlns:a16="http://schemas.microsoft.com/office/drawing/2014/main" id="{A2D79A76-F39F-05A7-189A-397E2DF63BA6}"/>
                    </a:ext>
                  </a:extLst>
                </p:cNvPr>
                <p:cNvSpPr/>
                <p:nvPr/>
              </p:nvSpPr>
              <p:spPr>
                <a:xfrm rot="5400000">
                  <a:off x="2389044" y="4513250"/>
                  <a:ext cx="118934" cy="75002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Isosceles Triangle 89">
                  <a:extLst>
                    <a:ext uri="{FF2B5EF4-FFF2-40B4-BE49-F238E27FC236}">
                      <a16:creationId xmlns:a16="http://schemas.microsoft.com/office/drawing/2014/main" id="{0FC231E1-42CE-2800-0716-A700A42E9042}"/>
                    </a:ext>
                  </a:extLst>
                </p:cNvPr>
                <p:cNvSpPr/>
                <p:nvPr/>
              </p:nvSpPr>
              <p:spPr>
                <a:xfrm rot="5400000">
                  <a:off x="2389042" y="4740659"/>
                  <a:ext cx="118935" cy="75002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Isosceles Triangle 90">
                  <a:extLst>
                    <a:ext uri="{FF2B5EF4-FFF2-40B4-BE49-F238E27FC236}">
                      <a16:creationId xmlns:a16="http://schemas.microsoft.com/office/drawing/2014/main" id="{2249FD6B-DCE6-712F-EF7C-9530A2C64675}"/>
                    </a:ext>
                  </a:extLst>
                </p:cNvPr>
                <p:cNvSpPr/>
                <p:nvPr/>
              </p:nvSpPr>
              <p:spPr>
                <a:xfrm rot="5400000">
                  <a:off x="2385719" y="4988806"/>
                  <a:ext cx="125580" cy="7500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FD6F1AD-855D-03AD-5B8A-B207FBAE26EC}"/>
                  </a:ext>
                </a:extLst>
              </p:cNvPr>
              <p:cNvGrpSpPr/>
              <p:nvPr/>
            </p:nvGrpSpPr>
            <p:grpSpPr>
              <a:xfrm>
                <a:off x="2595346" y="4225210"/>
                <a:ext cx="75005" cy="580396"/>
                <a:chOff x="2411007" y="4508702"/>
                <a:chExt cx="75005" cy="580396"/>
              </a:xfrm>
            </p:grpSpPr>
            <p:sp>
              <p:nvSpPr>
                <p:cNvPr id="86" name="Isosceles Triangle 85">
                  <a:extLst>
                    <a:ext uri="{FF2B5EF4-FFF2-40B4-BE49-F238E27FC236}">
                      <a16:creationId xmlns:a16="http://schemas.microsoft.com/office/drawing/2014/main" id="{8FCD2E59-B74F-388A-2F9E-A7ABBEA2FB3C}"/>
                    </a:ext>
                  </a:extLst>
                </p:cNvPr>
                <p:cNvSpPr/>
                <p:nvPr/>
              </p:nvSpPr>
              <p:spPr>
                <a:xfrm rot="5400000">
                  <a:off x="2389044" y="4530668"/>
                  <a:ext cx="118934" cy="75002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Isosceles Triangle 86">
                  <a:extLst>
                    <a:ext uri="{FF2B5EF4-FFF2-40B4-BE49-F238E27FC236}">
                      <a16:creationId xmlns:a16="http://schemas.microsoft.com/office/drawing/2014/main" id="{11F80E47-F6D9-3EA1-A1BC-D18D8BB62392}"/>
                    </a:ext>
                  </a:extLst>
                </p:cNvPr>
                <p:cNvSpPr/>
                <p:nvPr/>
              </p:nvSpPr>
              <p:spPr>
                <a:xfrm rot="5400000">
                  <a:off x="2389042" y="4758077"/>
                  <a:ext cx="118935" cy="75002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Isosceles Triangle 87">
                  <a:extLst>
                    <a:ext uri="{FF2B5EF4-FFF2-40B4-BE49-F238E27FC236}">
                      <a16:creationId xmlns:a16="http://schemas.microsoft.com/office/drawing/2014/main" id="{A5260025-40FA-94CD-8320-A998FFC51A86}"/>
                    </a:ext>
                  </a:extLst>
                </p:cNvPr>
                <p:cNvSpPr/>
                <p:nvPr/>
              </p:nvSpPr>
              <p:spPr>
                <a:xfrm rot="5400000">
                  <a:off x="2385719" y="4988806"/>
                  <a:ext cx="125580" cy="7500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Isosceles Triangle 48">
                <a:extLst>
                  <a:ext uri="{FF2B5EF4-FFF2-40B4-BE49-F238E27FC236}">
                    <a16:creationId xmlns:a16="http://schemas.microsoft.com/office/drawing/2014/main" id="{1A2971A1-E2E8-6E3C-1323-C3E72B86DC5D}"/>
                  </a:ext>
                </a:extLst>
              </p:cNvPr>
              <p:cNvSpPr/>
              <p:nvPr/>
            </p:nvSpPr>
            <p:spPr>
              <a:xfrm rot="5400000">
                <a:off x="2575601" y="4933660"/>
                <a:ext cx="125580" cy="750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B562AC8E-9C34-5194-4CAB-B33CB55203F5}"/>
                  </a:ext>
                </a:extLst>
              </p:cNvPr>
              <p:cNvSpPr/>
              <p:nvPr/>
            </p:nvSpPr>
            <p:spPr>
              <a:xfrm rot="5400000">
                <a:off x="2575603" y="5156240"/>
                <a:ext cx="125580" cy="750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4CE7768-73ED-8D85-2302-9584FED00125}"/>
                  </a:ext>
                </a:extLst>
              </p:cNvPr>
              <p:cNvGrpSpPr/>
              <p:nvPr/>
            </p:nvGrpSpPr>
            <p:grpSpPr>
              <a:xfrm rot="10800000">
                <a:off x="4425335" y="4676135"/>
                <a:ext cx="75005" cy="597814"/>
                <a:chOff x="2411007" y="4491284"/>
                <a:chExt cx="75005" cy="597814"/>
              </a:xfrm>
            </p:grpSpPr>
            <p:sp>
              <p:nvSpPr>
                <p:cNvPr id="83" name="Isosceles Triangle 82">
                  <a:extLst>
                    <a:ext uri="{FF2B5EF4-FFF2-40B4-BE49-F238E27FC236}">
                      <a16:creationId xmlns:a16="http://schemas.microsoft.com/office/drawing/2014/main" id="{6537AAE4-58B8-DA01-98B0-06DFA0A70DD1}"/>
                    </a:ext>
                  </a:extLst>
                </p:cNvPr>
                <p:cNvSpPr/>
                <p:nvPr/>
              </p:nvSpPr>
              <p:spPr>
                <a:xfrm rot="5400000">
                  <a:off x="2389044" y="4513250"/>
                  <a:ext cx="118934" cy="75002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Isosceles Triangle 83">
                  <a:extLst>
                    <a:ext uri="{FF2B5EF4-FFF2-40B4-BE49-F238E27FC236}">
                      <a16:creationId xmlns:a16="http://schemas.microsoft.com/office/drawing/2014/main" id="{A81DCCD6-FC8B-B2A6-1479-21172A03494B}"/>
                    </a:ext>
                  </a:extLst>
                </p:cNvPr>
                <p:cNvSpPr/>
                <p:nvPr/>
              </p:nvSpPr>
              <p:spPr>
                <a:xfrm rot="5400000">
                  <a:off x="2389042" y="4740659"/>
                  <a:ext cx="118935" cy="75002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Isosceles Triangle 84">
                  <a:extLst>
                    <a:ext uri="{FF2B5EF4-FFF2-40B4-BE49-F238E27FC236}">
                      <a16:creationId xmlns:a16="http://schemas.microsoft.com/office/drawing/2014/main" id="{D06CCDC3-5536-4C78-F0E1-271DAE6B9BF9}"/>
                    </a:ext>
                  </a:extLst>
                </p:cNvPr>
                <p:cNvSpPr/>
                <p:nvPr/>
              </p:nvSpPr>
              <p:spPr>
                <a:xfrm rot="5400000">
                  <a:off x="2385719" y="4988806"/>
                  <a:ext cx="125580" cy="7500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09720487-9F84-2F34-06AE-A64054265A95}"/>
                  </a:ext>
                </a:extLst>
              </p:cNvPr>
              <p:cNvGrpSpPr/>
              <p:nvPr/>
            </p:nvGrpSpPr>
            <p:grpSpPr>
              <a:xfrm rot="10800000">
                <a:off x="4425335" y="3992974"/>
                <a:ext cx="75005" cy="580396"/>
                <a:chOff x="2411007" y="4508702"/>
                <a:chExt cx="75005" cy="580396"/>
              </a:xfrm>
            </p:grpSpPr>
            <p:sp>
              <p:nvSpPr>
                <p:cNvPr id="80" name="Isosceles Triangle 79">
                  <a:extLst>
                    <a:ext uri="{FF2B5EF4-FFF2-40B4-BE49-F238E27FC236}">
                      <a16:creationId xmlns:a16="http://schemas.microsoft.com/office/drawing/2014/main" id="{A7726F63-8C62-4411-5E06-BCBCC22379D6}"/>
                    </a:ext>
                  </a:extLst>
                </p:cNvPr>
                <p:cNvSpPr/>
                <p:nvPr/>
              </p:nvSpPr>
              <p:spPr>
                <a:xfrm rot="5400000">
                  <a:off x="2389044" y="4530668"/>
                  <a:ext cx="118934" cy="75002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Isosceles Triangle 80">
                  <a:extLst>
                    <a:ext uri="{FF2B5EF4-FFF2-40B4-BE49-F238E27FC236}">
                      <a16:creationId xmlns:a16="http://schemas.microsoft.com/office/drawing/2014/main" id="{F5C8C5C3-A6E0-25B2-AFCD-3341A5F2EBF5}"/>
                    </a:ext>
                  </a:extLst>
                </p:cNvPr>
                <p:cNvSpPr/>
                <p:nvPr/>
              </p:nvSpPr>
              <p:spPr>
                <a:xfrm rot="5400000">
                  <a:off x="2389042" y="4758077"/>
                  <a:ext cx="118935" cy="75002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Isosceles Triangle 81">
                  <a:extLst>
                    <a:ext uri="{FF2B5EF4-FFF2-40B4-BE49-F238E27FC236}">
                      <a16:creationId xmlns:a16="http://schemas.microsoft.com/office/drawing/2014/main" id="{0F0AB359-96DC-8742-4554-77A897F160CE}"/>
                    </a:ext>
                  </a:extLst>
                </p:cNvPr>
                <p:cNvSpPr/>
                <p:nvPr/>
              </p:nvSpPr>
              <p:spPr>
                <a:xfrm rot="5400000">
                  <a:off x="2385719" y="4988806"/>
                  <a:ext cx="125580" cy="7500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3" name="Isosceles Triangle 52">
                <a:extLst>
                  <a:ext uri="{FF2B5EF4-FFF2-40B4-BE49-F238E27FC236}">
                    <a16:creationId xmlns:a16="http://schemas.microsoft.com/office/drawing/2014/main" id="{F2338BAA-6887-41F8-1879-C449200846FC}"/>
                  </a:ext>
                </a:extLst>
              </p:cNvPr>
              <p:cNvSpPr/>
              <p:nvPr/>
            </p:nvSpPr>
            <p:spPr>
              <a:xfrm rot="16200000">
                <a:off x="4394505" y="3789917"/>
                <a:ext cx="125580" cy="750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Isosceles Triangle 53">
                <a:extLst>
                  <a:ext uri="{FF2B5EF4-FFF2-40B4-BE49-F238E27FC236}">
                    <a16:creationId xmlns:a16="http://schemas.microsoft.com/office/drawing/2014/main" id="{93ED0D59-6A83-1F37-D9DA-6F399BDA542B}"/>
                  </a:ext>
                </a:extLst>
              </p:cNvPr>
              <p:cNvSpPr/>
              <p:nvPr/>
            </p:nvSpPr>
            <p:spPr>
              <a:xfrm rot="16200000">
                <a:off x="4394503" y="3567337"/>
                <a:ext cx="125580" cy="750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8D8C533-0CBB-9F24-A3BD-A6B3A3C741A5}"/>
                  </a:ext>
                </a:extLst>
              </p:cNvPr>
              <p:cNvCxnSpPr>
                <a:cxnSpLocks/>
                <a:stCxn id="89" idx="0"/>
                <a:endCxn id="53" idx="0"/>
              </p:cNvCxnSpPr>
              <p:nvPr/>
            </p:nvCxnSpPr>
            <p:spPr>
              <a:xfrm>
                <a:off x="2670351" y="3584098"/>
                <a:ext cx="1749443" cy="243321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8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84E59534-D542-123A-DCD0-5F414D70CF83}"/>
                  </a:ext>
                </a:extLst>
              </p:cNvPr>
              <p:cNvCxnSpPr>
                <a:cxnSpLocks/>
                <a:stCxn id="90" idx="0"/>
                <a:endCxn id="82" idx="0"/>
              </p:cNvCxnSpPr>
              <p:nvPr/>
            </p:nvCxnSpPr>
            <p:spPr>
              <a:xfrm>
                <a:off x="2670350" y="3811508"/>
                <a:ext cx="1754987" cy="244257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655C090-6620-135A-49D3-18CB5476E491}"/>
                  </a:ext>
                </a:extLst>
              </p:cNvPr>
              <p:cNvCxnSpPr>
                <a:cxnSpLocks/>
                <a:stCxn id="91" idx="0"/>
                <a:endCxn id="81" idx="0"/>
              </p:cNvCxnSpPr>
              <p:nvPr/>
            </p:nvCxnSpPr>
            <p:spPr>
              <a:xfrm>
                <a:off x="2670350" y="4059655"/>
                <a:ext cx="1754987" cy="226839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80BEF16-0796-EDF3-F7DA-3EA6795B6883}"/>
                  </a:ext>
                </a:extLst>
              </p:cNvPr>
              <p:cNvCxnSpPr>
                <a:cxnSpLocks/>
                <a:stCxn id="86" idx="0"/>
                <a:endCxn id="80" idx="0"/>
              </p:cNvCxnSpPr>
              <p:nvPr/>
            </p:nvCxnSpPr>
            <p:spPr>
              <a:xfrm>
                <a:off x="2670351" y="4284677"/>
                <a:ext cx="1754984" cy="229226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6F6B74BE-B49F-52C3-014B-A776192FB41A}"/>
                  </a:ext>
                </a:extLst>
              </p:cNvPr>
              <p:cNvCxnSpPr>
                <a:cxnSpLocks/>
                <a:stCxn id="87" idx="0"/>
                <a:endCxn id="85" idx="0"/>
              </p:cNvCxnSpPr>
              <p:nvPr/>
            </p:nvCxnSpPr>
            <p:spPr>
              <a:xfrm>
                <a:off x="2670350" y="4512087"/>
                <a:ext cx="1754987" cy="226839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4A7A054-04ED-D5A3-60CF-CD6162AAD58D}"/>
                  </a:ext>
                </a:extLst>
              </p:cNvPr>
              <p:cNvCxnSpPr>
                <a:cxnSpLocks/>
                <a:stCxn id="88" idx="0"/>
                <a:endCxn id="84" idx="0"/>
              </p:cNvCxnSpPr>
              <p:nvPr/>
            </p:nvCxnSpPr>
            <p:spPr>
              <a:xfrm>
                <a:off x="2670350" y="4742816"/>
                <a:ext cx="1754987" cy="244257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7BE4B38-A12A-C589-D558-87FC7165997A}"/>
                  </a:ext>
                </a:extLst>
              </p:cNvPr>
              <p:cNvCxnSpPr>
                <a:cxnSpLocks/>
                <a:stCxn id="49" idx="0"/>
                <a:endCxn id="83" idx="0"/>
              </p:cNvCxnSpPr>
              <p:nvPr/>
            </p:nvCxnSpPr>
            <p:spPr>
              <a:xfrm>
                <a:off x="2675893" y="4971162"/>
                <a:ext cx="1749442" cy="243320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8B4968E-B76B-0FF6-59A3-6A74077FD598}"/>
                  </a:ext>
                </a:extLst>
              </p:cNvPr>
              <p:cNvCxnSpPr>
                <a:cxnSpLocks/>
                <a:stCxn id="50" idx="0"/>
                <a:endCxn id="84" idx="0"/>
              </p:cNvCxnSpPr>
              <p:nvPr/>
            </p:nvCxnSpPr>
            <p:spPr>
              <a:xfrm flipV="1">
                <a:off x="2675895" y="4987073"/>
                <a:ext cx="1749442" cy="206669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0AC6772C-3FFC-93B9-B5BD-C703D94B0B06}"/>
                  </a:ext>
                </a:extLst>
              </p:cNvPr>
              <p:cNvCxnSpPr>
                <a:cxnSpLocks/>
                <a:endCxn id="85" idx="0"/>
              </p:cNvCxnSpPr>
              <p:nvPr/>
            </p:nvCxnSpPr>
            <p:spPr>
              <a:xfrm flipV="1">
                <a:off x="2713396" y="4738926"/>
                <a:ext cx="1711941" cy="232235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E3922672-1DFA-D962-74BA-A178A0B7E4CD}"/>
                  </a:ext>
                </a:extLst>
              </p:cNvPr>
              <p:cNvCxnSpPr>
                <a:cxnSpLocks/>
                <a:stCxn id="88" idx="0"/>
                <a:endCxn id="80" idx="0"/>
              </p:cNvCxnSpPr>
              <p:nvPr/>
            </p:nvCxnSpPr>
            <p:spPr>
              <a:xfrm flipV="1">
                <a:off x="2670350" y="4513903"/>
                <a:ext cx="1754985" cy="228913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94E9C61-FCE3-1376-7567-9AB1CBA8553D}"/>
                  </a:ext>
                </a:extLst>
              </p:cNvPr>
              <p:cNvCxnSpPr>
                <a:cxnSpLocks/>
                <a:stCxn id="87" idx="0"/>
                <a:endCxn id="81" idx="0"/>
              </p:cNvCxnSpPr>
              <p:nvPr/>
            </p:nvCxnSpPr>
            <p:spPr>
              <a:xfrm flipV="1">
                <a:off x="2670350" y="4286494"/>
                <a:ext cx="1754987" cy="225593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61E2CDD1-04B8-B18D-9D92-56D1318B9516}"/>
                  </a:ext>
                </a:extLst>
              </p:cNvPr>
              <p:cNvCxnSpPr>
                <a:cxnSpLocks/>
                <a:stCxn id="86" idx="0"/>
                <a:endCxn id="82" idx="0"/>
              </p:cNvCxnSpPr>
              <p:nvPr/>
            </p:nvCxnSpPr>
            <p:spPr>
              <a:xfrm flipV="1">
                <a:off x="2670351" y="4055765"/>
                <a:ext cx="1754986" cy="228912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32C7E837-6136-846D-8CB3-EA0B5ACD884C}"/>
                  </a:ext>
                </a:extLst>
              </p:cNvPr>
              <p:cNvCxnSpPr>
                <a:cxnSpLocks/>
                <a:stCxn id="91" idx="0"/>
                <a:endCxn id="53" idx="0"/>
              </p:cNvCxnSpPr>
              <p:nvPr/>
            </p:nvCxnSpPr>
            <p:spPr>
              <a:xfrm flipV="1">
                <a:off x="2670350" y="3827419"/>
                <a:ext cx="1749444" cy="232236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1E5DFD7-11EA-8618-AB44-7E18F9AE2DA3}"/>
                  </a:ext>
                </a:extLst>
              </p:cNvPr>
              <p:cNvCxnSpPr>
                <a:cxnSpLocks/>
                <a:stCxn id="90" idx="0"/>
                <a:endCxn id="54" idx="0"/>
              </p:cNvCxnSpPr>
              <p:nvPr/>
            </p:nvCxnSpPr>
            <p:spPr>
              <a:xfrm flipV="1">
                <a:off x="2670350" y="3604839"/>
                <a:ext cx="1749442" cy="206669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AB054CA8-0649-A232-9C63-55FDB0AD6149}"/>
                  </a:ext>
                </a:extLst>
              </p:cNvPr>
              <p:cNvCxnSpPr>
                <a:cxnSpLocks/>
                <a:stCxn id="89" idx="0"/>
                <a:endCxn id="85" idx="0"/>
              </p:cNvCxnSpPr>
              <p:nvPr/>
            </p:nvCxnSpPr>
            <p:spPr>
              <a:xfrm>
                <a:off x="2670351" y="3584098"/>
                <a:ext cx="1754986" cy="1154828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5A22A65E-6FE2-9FD0-6BC5-FCAD3DDEED65}"/>
                  </a:ext>
                </a:extLst>
              </p:cNvPr>
              <p:cNvCxnSpPr>
                <a:cxnSpLocks/>
                <a:stCxn id="89" idx="0"/>
                <a:endCxn id="83" idx="0"/>
              </p:cNvCxnSpPr>
              <p:nvPr/>
            </p:nvCxnSpPr>
            <p:spPr>
              <a:xfrm>
                <a:off x="2670351" y="3584098"/>
                <a:ext cx="1754984" cy="1630384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37D48E8-F5CE-CC72-7850-E476D110B144}"/>
                  </a:ext>
                </a:extLst>
              </p:cNvPr>
              <p:cNvCxnSpPr>
                <a:cxnSpLocks/>
                <a:stCxn id="90" idx="0"/>
                <a:endCxn id="81" idx="0"/>
              </p:cNvCxnSpPr>
              <p:nvPr/>
            </p:nvCxnSpPr>
            <p:spPr>
              <a:xfrm>
                <a:off x="2670350" y="3811508"/>
                <a:ext cx="1754987" cy="474986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019CC798-49AD-D879-CC66-A5C71C72EBFD}"/>
                  </a:ext>
                </a:extLst>
              </p:cNvPr>
              <p:cNvCxnSpPr>
                <a:cxnSpLocks/>
                <a:stCxn id="90" idx="0"/>
                <a:endCxn id="85" idx="0"/>
              </p:cNvCxnSpPr>
              <p:nvPr/>
            </p:nvCxnSpPr>
            <p:spPr>
              <a:xfrm>
                <a:off x="2670350" y="3811508"/>
                <a:ext cx="1754987" cy="927418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75FAE965-40D2-6F41-CD3C-69DA3EE811FA}"/>
                  </a:ext>
                </a:extLst>
              </p:cNvPr>
              <p:cNvCxnSpPr>
                <a:cxnSpLocks/>
                <a:stCxn id="91" idx="0"/>
                <a:endCxn id="83" idx="0"/>
              </p:cNvCxnSpPr>
              <p:nvPr/>
            </p:nvCxnSpPr>
            <p:spPr>
              <a:xfrm>
                <a:off x="2670350" y="4059655"/>
                <a:ext cx="1754985" cy="1154827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47703757-00A1-415C-8034-710B2E1C779A}"/>
                  </a:ext>
                </a:extLst>
              </p:cNvPr>
              <p:cNvCxnSpPr>
                <a:cxnSpLocks/>
                <a:stCxn id="86" idx="0"/>
              </p:cNvCxnSpPr>
              <p:nvPr/>
            </p:nvCxnSpPr>
            <p:spPr>
              <a:xfrm flipV="1">
                <a:off x="2670351" y="3607409"/>
                <a:ext cx="1749440" cy="677268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1C071D48-8241-FAAD-A0E0-18FFBD2D3758}"/>
                  </a:ext>
                </a:extLst>
              </p:cNvPr>
              <p:cNvCxnSpPr>
                <a:cxnSpLocks/>
                <a:stCxn id="87" idx="0"/>
                <a:endCxn id="82" idx="0"/>
              </p:cNvCxnSpPr>
              <p:nvPr/>
            </p:nvCxnSpPr>
            <p:spPr>
              <a:xfrm flipV="1">
                <a:off x="2670350" y="4055765"/>
                <a:ext cx="1754987" cy="456322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95A7DBFB-B664-8476-1ADF-4EBC11557E44}"/>
                  </a:ext>
                </a:extLst>
              </p:cNvPr>
              <p:cNvCxnSpPr>
                <a:cxnSpLocks/>
                <a:stCxn id="88" idx="0"/>
                <a:endCxn id="85" idx="0"/>
              </p:cNvCxnSpPr>
              <p:nvPr/>
            </p:nvCxnSpPr>
            <p:spPr>
              <a:xfrm flipV="1">
                <a:off x="2670350" y="4738926"/>
                <a:ext cx="1754987" cy="3890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53AF8E9-CAF3-40A1-EF1C-F34B56CB4F5B}"/>
                  </a:ext>
                </a:extLst>
              </p:cNvPr>
              <p:cNvCxnSpPr>
                <a:cxnSpLocks/>
                <a:stCxn id="49" idx="0"/>
                <a:endCxn id="84" idx="0"/>
              </p:cNvCxnSpPr>
              <p:nvPr/>
            </p:nvCxnSpPr>
            <p:spPr>
              <a:xfrm>
                <a:off x="2675893" y="4971162"/>
                <a:ext cx="1749444" cy="15911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02A427DD-7548-62B2-61CA-5A0FBA5F03B1}"/>
                  </a:ext>
                </a:extLst>
              </p:cNvPr>
              <p:cNvCxnSpPr>
                <a:cxnSpLocks/>
                <a:stCxn id="50" idx="0"/>
                <a:endCxn id="83" idx="0"/>
              </p:cNvCxnSpPr>
              <p:nvPr/>
            </p:nvCxnSpPr>
            <p:spPr>
              <a:xfrm>
                <a:off x="2675895" y="5193742"/>
                <a:ext cx="1749440" cy="20740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4421105F-9703-05DD-A1B5-ABFAC272B486}"/>
                  </a:ext>
                </a:extLst>
              </p:cNvPr>
              <p:cNvCxnSpPr>
                <a:cxnSpLocks/>
                <a:stCxn id="50" idx="0"/>
                <a:endCxn id="80" idx="0"/>
              </p:cNvCxnSpPr>
              <p:nvPr/>
            </p:nvCxnSpPr>
            <p:spPr>
              <a:xfrm flipV="1">
                <a:off x="2675895" y="4513903"/>
                <a:ext cx="1749440" cy="679839"/>
              </a:xfrm>
              <a:prstGeom prst="line">
                <a:avLst/>
              </a:prstGeom>
              <a:ln w="6350" cap="flat" cmpd="sng" algn="ctr">
                <a:solidFill>
                  <a:schemeClr val="bg1">
                    <a:lumMod val="75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F37A55A-CC45-0C9F-7AE3-4C2319160FB5}"/>
                    </a:ext>
                  </a:extLst>
                </p:cNvPr>
                <p:cNvSpPr txBox="1"/>
                <p:nvPr/>
              </p:nvSpPr>
              <p:spPr>
                <a:xfrm>
                  <a:off x="6467362" y="2360125"/>
                  <a:ext cx="2703776" cy="3112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Multiscale inversion,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𝒎</m:t>
                          </m:r>
                        </m:e>
                        <m:sub>
                          <m:r>
                            <a:rPr lang="en-US" sz="15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𝟏𝟔</m:t>
                          </m:r>
                          <m:r>
                            <a:rPr lang="en-US" sz="15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sz="15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𝟏𝟔</m:t>
                          </m:r>
                        </m:sub>
                      </m:sSub>
                    </m:oMath>
                  </a14:m>
                  <a:endParaRPr lang="en-US" sz="15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6F37A55A-CC45-0C9F-7AE3-4C2319160F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7362" y="2360125"/>
                  <a:ext cx="2703776" cy="311243"/>
                </a:xfrm>
                <a:prstGeom prst="rect">
                  <a:avLst/>
                </a:prstGeom>
                <a:blipFill>
                  <a:blip r:embed="rId6"/>
                  <a:stretch>
                    <a:fillRect l="-821" t="-5660" b="-188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F3543E3-A354-5930-5F87-A3AD7A7A5A6E}"/>
                    </a:ext>
                  </a:extLst>
                </p:cNvPr>
                <p:cNvSpPr txBox="1"/>
                <p:nvPr/>
              </p:nvSpPr>
              <p:spPr>
                <a:xfrm>
                  <a:off x="9037659" y="2353856"/>
                  <a:ext cx="2521754" cy="3112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Multiscale inversion,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𝒎</m:t>
                          </m:r>
                        </m:e>
                        <m:sub>
                          <m:r>
                            <a:rPr lang="en-US" sz="15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  <m:r>
                            <a:rPr lang="en-US" sz="15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𝒙</m:t>
                          </m:r>
                          <m:r>
                            <a:rPr lang="en-US" sz="15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𝟖</m:t>
                          </m:r>
                        </m:sub>
                      </m:sSub>
                    </m:oMath>
                  </a14:m>
                  <a:endParaRPr lang="en-US" sz="15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AF3543E3-A354-5930-5F87-A3AD7A7A5A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37659" y="2353856"/>
                  <a:ext cx="2521754" cy="311243"/>
                </a:xfrm>
                <a:prstGeom prst="rect">
                  <a:avLst/>
                </a:prstGeom>
                <a:blipFill>
                  <a:blip r:embed="rId7"/>
                  <a:stretch>
                    <a:fillRect l="-883" t="-5660" b="-188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E4DDEF5-1961-7C7F-2BEF-7628F965EFCB}"/>
                </a:ext>
              </a:extLst>
            </p:cNvPr>
            <p:cNvSpPr/>
            <p:nvPr/>
          </p:nvSpPr>
          <p:spPr>
            <a:xfrm>
              <a:off x="6469047" y="2434207"/>
              <a:ext cx="5004329" cy="2176849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8E83ACB-EA72-96D6-9EFF-D4F377CDDE3A}"/>
                    </a:ext>
                  </a:extLst>
                </p:cNvPr>
                <p:cNvSpPr txBox="1"/>
                <p:nvPr/>
              </p:nvSpPr>
              <p:spPr>
                <a:xfrm>
                  <a:off x="4001547" y="2359786"/>
                  <a:ext cx="2264790" cy="3322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5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Reference model,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5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5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𝒎</m:t>
                          </m:r>
                        </m:e>
                        <m:sub>
                          <m:r>
                            <a:rPr lang="en-US" sz="1500" b="1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𝒓𝒆𝒇</m:t>
                          </m:r>
                        </m:sub>
                      </m:sSub>
                    </m:oMath>
                  </a14:m>
                  <a:endParaRPr lang="en-US" sz="15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A8E83ACB-EA72-96D6-9EFF-D4F377CDDE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1547" y="2359786"/>
                  <a:ext cx="2264790" cy="332240"/>
                </a:xfrm>
                <a:prstGeom prst="rect">
                  <a:avLst/>
                </a:prstGeom>
                <a:blipFill>
                  <a:blip r:embed="rId8"/>
                  <a:stretch>
                    <a:fillRect l="-980" t="-5357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8845EC7-1E94-81E2-212F-B109430CEA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4312" y="3925674"/>
            <a:ext cx="2734811" cy="203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E796E3-1750-5B3E-2EB3-9862B03A7F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98632" y="3931208"/>
            <a:ext cx="2764039" cy="2033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8D60E1-E793-5287-682B-FFD3DD415128}"/>
                  </a:ext>
                </a:extLst>
              </p:cNvPr>
              <p:cNvSpPr txBox="1"/>
              <p:nvPr/>
            </p:nvSpPr>
            <p:spPr>
              <a:xfrm>
                <a:off x="4960767" y="3638959"/>
                <a:ext cx="3168968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Residual: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b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𝒓𝒆𝒇</m:t>
                        </m:r>
                      </m:sub>
                    </m:sSub>
                    <m:r>
                      <a:rPr lang="en-US" sz="15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5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b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𝟏𝟔</m:t>
                        </m:r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𝟏𝟔</m:t>
                        </m:r>
                      </m:sub>
                    </m:sSub>
                  </m:oMath>
                </a14:m>
                <a:endParaRPr lang="en-US" sz="1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28D60E1-E793-5287-682B-FFD3DD415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767" y="3638959"/>
                <a:ext cx="3168968" cy="344966"/>
              </a:xfrm>
              <a:prstGeom prst="rect">
                <a:avLst/>
              </a:prstGeom>
              <a:blipFill>
                <a:blip r:embed="rId11"/>
                <a:stretch>
                  <a:fillRect l="-769" t="-3509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781B5B-A2FE-233C-6EFE-3330571C804D}"/>
                  </a:ext>
                </a:extLst>
              </p:cNvPr>
              <p:cNvSpPr txBox="1"/>
              <p:nvPr/>
            </p:nvSpPr>
            <p:spPr>
              <a:xfrm>
                <a:off x="7769118" y="3633378"/>
                <a:ext cx="3168968" cy="344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Residual: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5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b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𝒓𝒆𝒇</m:t>
                        </m:r>
                      </m:sub>
                    </m:sSub>
                    <m:r>
                      <a:rPr lang="en-US" sz="15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sz="15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b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𝟖</m:t>
                        </m:r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sz="15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𝟖</m:t>
                        </m:r>
                      </m:sub>
                    </m:sSub>
                  </m:oMath>
                </a14:m>
                <a:endParaRPr lang="en-US" sz="1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F781B5B-A2FE-233C-6EFE-3330571C8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118" y="3633378"/>
                <a:ext cx="3168968" cy="344966"/>
              </a:xfrm>
              <a:prstGeom prst="rect">
                <a:avLst/>
              </a:prstGeom>
              <a:blipFill>
                <a:blip r:embed="rId12"/>
                <a:stretch>
                  <a:fillRect l="-769"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901F05F-4DFF-2350-827C-8C156565D1FA}"/>
              </a:ext>
            </a:extLst>
          </p:cNvPr>
          <p:cNvSpPr/>
          <p:nvPr/>
        </p:nvSpPr>
        <p:spPr>
          <a:xfrm>
            <a:off x="5047578" y="3955853"/>
            <a:ext cx="1140374" cy="906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867D2A-0E16-2D94-3178-44EEA7B9D5D5}"/>
              </a:ext>
            </a:extLst>
          </p:cNvPr>
          <p:cNvSpPr/>
          <p:nvPr/>
        </p:nvSpPr>
        <p:spPr>
          <a:xfrm>
            <a:off x="7859688" y="3945220"/>
            <a:ext cx="1140374" cy="9066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84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474" y="58227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and Further Work</a:t>
            </a:r>
            <a:b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6CD212-0344-67DB-2B99-CECB782B7767}"/>
              </a:ext>
            </a:extLst>
          </p:cNvPr>
          <p:cNvSpPr txBox="1"/>
          <p:nvPr/>
        </p:nvSpPr>
        <p:spPr>
          <a:xfrm>
            <a:off x="529895" y="1442766"/>
            <a:ext cx="1129197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 this work</a:t>
            </a:r>
            <a:r>
              <a:rPr lang="en-US" sz="2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standard Autoencoder architecture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has been </a:t>
            </a:r>
            <a:r>
              <a:rPr lang="en-US" sz="2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modified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to enable </a:t>
            </a:r>
            <a:r>
              <a:rPr lang="en-US" sz="22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interpretability</a:t>
            </a:r>
            <a:r>
              <a:rPr lang="en-US" sz="22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of latent spaces and </a:t>
            </a:r>
            <a:r>
              <a:rPr lang="en-US" sz="22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multiresolution output </a:t>
            </a:r>
            <a:r>
              <a:rPr lang="en-US" sz="22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capability</a:t>
            </a:r>
          </a:p>
          <a:p>
            <a:pPr>
              <a:lnSpc>
                <a:spcPct val="150000"/>
              </a:lnSpc>
            </a:pPr>
            <a:endParaRPr lang="en-US" sz="220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two properties bring </a:t>
            </a:r>
            <a:r>
              <a:rPr lang="en-US" sz="2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flexibility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to inverse modeling workflow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20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Additional experiments involving </a:t>
            </a:r>
            <a:r>
              <a:rPr lang="en-US" sz="22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multiphase flow problems 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and </a:t>
            </a:r>
            <a:r>
              <a:rPr lang="en-US" sz="22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more complex geologic settings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can provide </a:t>
            </a:r>
            <a:r>
              <a:rPr lang="en-US" sz="2200" b="1" dirty="0">
                <a:solidFill>
                  <a:srgbClr val="C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additional insight </a:t>
            </a:r>
            <a:r>
              <a:rPr lang="en-US" sz="2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into the properties of the proposed workflow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5891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474" y="58227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  <a:b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3C90F-F276-98BF-CF00-864AFD09BC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52" y="2365643"/>
            <a:ext cx="3453736" cy="1911067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75044-26F6-ED9F-B4AD-2E9DF98E5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42" y="2357211"/>
            <a:ext cx="3439920" cy="19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C:\Users\behnam\Desktop\IFAC_Shiva\Presentation\Viterbi.jpg">
            <a:extLst>
              <a:ext uri="{FF2B5EF4-FFF2-40B4-BE49-F238E27FC236}">
                <a16:creationId xmlns:a16="http://schemas.microsoft.com/office/drawing/2014/main" id="{41897594-73AB-8777-0070-D94418DEC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2" t="10366" r="10814" b="7918"/>
          <a:stretch/>
        </p:blipFill>
        <p:spPr bwMode="auto">
          <a:xfrm>
            <a:off x="4640765" y="2365643"/>
            <a:ext cx="2970104" cy="1911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561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1F2AC75-5B47-49E0-B199-E86F5A670012}"/>
              </a:ext>
            </a:extLst>
          </p:cNvPr>
          <p:cNvSpPr/>
          <p:nvPr/>
        </p:nvSpPr>
        <p:spPr>
          <a:xfrm>
            <a:off x="-11909" y="-19969"/>
            <a:ext cx="12205257" cy="676326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EBB232-9540-4100-8BED-20A56F40B913}"/>
              </a:ext>
            </a:extLst>
          </p:cNvPr>
          <p:cNvSpPr/>
          <p:nvPr/>
        </p:nvSpPr>
        <p:spPr>
          <a:xfrm>
            <a:off x="8123" y="6180648"/>
            <a:ext cx="12183877" cy="6865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BF28927-0565-4B47-8C7D-E3C913ED1F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171" y="4048466"/>
            <a:ext cx="2009671" cy="1112018"/>
          </a:xfrm>
          <a:prstGeom prst="rect">
            <a:avLst/>
          </a:prstGeom>
        </p:spPr>
      </p:pic>
      <p:pic>
        <p:nvPicPr>
          <p:cNvPr id="44" name="Picture 2" descr="Image result for USC viterbi logo">
            <a:extLst>
              <a:ext uri="{FF2B5EF4-FFF2-40B4-BE49-F238E27FC236}">
                <a16:creationId xmlns:a16="http://schemas.microsoft.com/office/drawing/2014/main" id="{D2026864-8274-444C-8358-404CFBCB1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6" t="12000" r="8999" b="12375"/>
          <a:stretch/>
        </p:blipFill>
        <p:spPr bwMode="auto">
          <a:xfrm>
            <a:off x="2029435" y="3964045"/>
            <a:ext cx="1800396" cy="130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0735469-6D2C-4ECF-A79F-EC67789D0D38}"/>
              </a:ext>
            </a:extLst>
          </p:cNvPr>
          <p:cNvSpPr/>
          <p:nvPr/>
        </p:nvSpPr>
        <p:spPr>
          <a:xfrm>
            <a:off x="-12139" y="2719166"/>
            <a:ext cx="12205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</a:rPr>
              <a:t>Mahammad Valiyev (PhD Student)</a:t>
            </a:r>
          </a:p>
        </p:txBody>
      </p:sp>
      <p:sp>
        <p:nvSpPr>
          <p:cNvPr id="48" name="TextBox 9">
            <a:extLst>
              <a:ext uri="{FF2B5EF4-FFF2-40B4-BE49-F238E27FC236}">
                <a16:creationId xmlns:a16="http://schemas.microsoft.com/office/drawing/2014/main" id="{C8AAB4F2-3500-44C2-99F5-1B1B7E1A4CAF}"/>
              </a:ext>
            </a:extLst>
          </p:cNvPr>
          <p:cNvSpPr txBox="1"/>
          <p:nvPr/>
        </p:nvSpPr>
        <p:spPr>
          <a:xfrm>
            <a:off x="-11909" y="21597"/>
            <a:ext cx="122154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ubsurface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nergy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 </a:t>
            </a: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cience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9438DA-CDC8-4237-83FC-2A128ABB09B8}"/>
              </a:ext>
            </a:extLst>
          </p:cNvPr>
          <p:cNvSpPr txBox="1"/>
          <p:nvPr/>
        </p:nvSpPr>
        <p:spPr>
          <a:xfrm>
            <a:off x="7549" y="5771287"/>
            <a:ext cx="12188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February 8</a:t>
            </a:r>
            <a:r>
              <a:rPr lang="en-US" sz="1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2023</a:t>
            </a:r>
          </a:p>
          <a:p>
            <a:pPr algn="ctr"/>
            <a:r>
              <a:rPr lang="en-US" sz="16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USC Campus, Los Angeles - California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68510CE-2B30-4528-8D72-A24F2E5F2803}"/>
              </a:ext>
            </a:extLst>
          </p:cNvPr>
          <p:cNvCxnSpPr/>
          <p:nvPr/>
        </p:nvCxnSpPr>
        <p:spPr>
          <a:xfrm>
            <a:off x="16258" y="6451573"/>
            <a:ext cx="12198079" cy="0"/>
          </a:xfrm>
          <a:prstGeom prst="line">
            <a:avLst/>
          </a:prstGeom>
          <a:ln w="50800" cmpd="dbl">
            <a:solidFill>
              <a:srgbClr val="990000">
                <a:alpha val="23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739098E-22AF-3140-8645-CB7829A457F3}"/>
              </a:ext>
            </a:extLst>
          </p:cNvPr>
          <p:cNvSpPr txBox="1"/>
          <p:nvPr/>
        </p:nvSpPr>
        <p:spPr>
          <a:xfrm>
            <a:off x="-3200" y="879840"/>
            <a:ext cx="121842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3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Spatially Adaptive Learning for Multi-Resolution Model Updating</a:t>
            </a:r>
            <a:endParaRPr lang="en-US" sz="3600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8D6719F-D977-3C15-CF66-D28280EC05D3}"/>
              </a:ext>
            </a:extLst>
          </p:cNvPr>
          <p:cNvSpPr/>
          <p:nvPr/>
        </p:nvSpPr>
        <p:spPr>
          <a:xfrm>
            <a:off x="-4868" y="6394662"/>
            <a:ext cx="12196868" cy="487026"/>
          </a:xfrm>
          <a:prstGeom prst="rect">
            <a:avLst/>
          </a:prstGeom>
          <a:solidFill>
            <a:srgbClr val="99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A3C2E0BB-5E76-4B65-A491-66FA4E20A304}"/>
              </a:ext>
            </a:extLst>
          </p:cNvPr>
          <p:cNvSpPr txBox="1"/>
          <p:nvPr/>
        </p:nvSpPr>
        <p:spPr>
          <a:xfrm>
            <a:off x="0" y="6441845"/>
            <a:ext cx="12184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Energi Simulation Industrial Research Chair Program Annual Meeting - 2023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8181FB-0D33-9243-CF32-E9EB249C0FC3}"/>
              </a:ext>
            </a:extLst>
          </p:cNvPr>
          <p:cNvCxnSpPr>
            <a:cxnSpLocks/>
          </p:cNvCxnSpPr>
          <p:nvPr/>
        </p:nvCxnSpPr>
        <p:spPr>
          <a:xfrm>
            <a:off x="0" y="2360759"/>
            <a:ext cx="12190774" cy="0"/>
          </a:xfrm>
          <a:prstGeom prst="line">
            <a:avLst/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D5D13E-4939-12F3-B85F-1C9153AFB468}"/>
              </a:ext>
            </a:extLst>
          </p:cNvPr>
          <p:cNvCxnSpPr>
            <a:cxnSpLocks/>
          </p:cNvCxnSpPr>
          <p:nvPr/>
        </p:nvCxnSpPr>
        <p:spPr>
          <a:xfrm>
            <a:off x="2206" y="2299800"/>
            <a:ext cx="12190774" cy="0"/>
          </a:xfrm>
          <a:prstGeom prst="line">
            <a:avLst/>
          </a:prstGeom>
          <a:ln w="38100">
            <a:solidFill>
              <a:srgbClr val="99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368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474" y="58227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Introduction: Forward and </a:t>
            </a:r>
            <a:r>
              <a:rPr lang="en-US" sz="3000" b="1" dirty="0">
                <a:solidFill>
                  <a:srgbClr val="990000"/>
                </a:solidFill>
                <a:cs typeface="Arial" panose="020B0604020202020204" pitchFamily="34" charset="0"/>
              </a:rPr>
              <a:t>I</a:t>
            </a:r>
            <a: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nverse problems</a:t>
            </a:r>
            <a:b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B79D9106-2012-4457-95AF-88AED6164E76}"/>
              </a:ext>
            </a:extLst>
          </p:cNvPr>
          <p:cNvSpPr txBox="1"/>
          <p:nvPr/>
        </p:nvSpPr>
        <p:spPr>
          <a:xfrm>
            <a:off x="595115" y="891119"/>
            <a:ext cx="11367558" cy="1060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000"/>
              </a:lnSpc>
            </a:pPr>
            <a:r>
              <a:rPr lang="en-US" sz="22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 Matching (Inverse Problem) is a default workflow for building a confidence in Reservoir Simulation (Forward Problem)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689D68-D25D-183F-6B08-E1AA6D5DD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09" y="3112478"/>
            <a:ext cx="2934932" cy="21062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8D75CBE-5EDE-6FBE-2A94-EC6F16CA2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824" y="3122649"/>
            <a:ext cx="3260567" cy="2096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Arrow: U-Turn 8">
            <a:extLst>
              <a:ext uri="{FF2B5EF4-FFF2-40B4-BE49-F238E27FC236}">
                <a16:creationId xmlns:a16="http://schemas.microsoft.com/office/drawing/2014/main" id="{080DC7B2-FDE8-BF86-B6BE-5184593C7D79}"/>
              </a:ext>
            </a:extLst>
          </p:cNvPr>
          <p:cNvSpPr/>
          <p:nvPr/>
        </p:nvSpPr>
        <p:spPr>
          <a:xfrm>
            <a:off x="3279170" y="2589257"/>
            <a:ext cx="5357934" cy="461969"/>
          </a:xfrm>
          <a:prstGeom prst="uturnArrow">
            <a:avLst>
              <a:gd name="adj1" fmla="val 14813"/>
              <a:gd name="adj2" fmla="val 21435"/>
              <a:gd name="adj3" fmla="val 34168"/>
              <a:gd name="adj4" fmla="val 37638"/>
              <a:gd name="adj5" fmla="val 100000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U-Turn 9">
            <a:extLst>
              <a:ext uri="{FF2B5EF4-FFF2-40B4-BE49-F238E27FC236}">
                <a16:creationId xmlns:a16="http://schemas.microsoft.com/office/drawing/2014/main" id="{7A5E90A4-673F-9398-7CA6-FCF795CBF332}"/>
              </a:ext>
            </a:extLst>
          </p:cNvPr>
          <p:cNvSpPr/>
          <p:nvPr/>
        </p:nvSpPr>
        <p:spPr>
          <a:xfrm rot="10800000">
            <a:off x="3227250" y="5290127"/>
            <a:ext cx="5357934" cy="676753"/>
          </a:xfrm>
          <a:prstGeom prst="uturnArrow">
            <a:avLst>
              <a:gd name="adj1" fmla="val 14813"/>
              <a:gd name="adj2" fmla="val 13938"/>
              <a:gd name="adj3" fmla="val 32805"/>
              <a:gd name="adj4" fmla="val 37638"/>
              <a:gd name="adj5" fmla="val 100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C3B4C1-7321-48C0-A97D-EB2AF2E90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5452" y="2791318"/>
            <a:ext cx="4655112" cy="14086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1AB341-F827-633E-9684-C0F347A8F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5452" y="5046900"/>
            <a:ext cx="4655113" cy="69642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B6D7CC8-0F86-F770-8816-DE7E462D1127}"/>
              </a:ext>
            </a:extLst>
          </p:cNvPr>
          <p:cNvSpPr txBox="1"/>
          <p:nvPr/>
        </p:nvSpPr>
        <p:spPr>
          <a:xfrm>
            <a:off x="4408843" y="2122726"/>
            <a:ext cx="3667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Forward Problem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A0EE79-DE92-B809-E849-A58B0C34BC36}"/>
              </a:ext>
            </a:extLst>
          </p:cNvPr>
          <p:cNvSpPr txBox="1"/>
          <p:nvPr/>
        </p:nvSpPr>
        <p:spPr>
          <a:xfrm>
            <a:off x="4518498" y="5995867"/>
            <a:ext cx="3463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Amiri" panose="00000500000000000000" pitchFamily="2" charset="-78"/>
                <a:ea typeface="Amiri" panose="00000500000000000000" pitchFamily="2" charset="-78"/>
                <a:cs typeface="Amiri" panose="00000500000000000000" pitchFamily="2" charset="-78"/>
              </a:rPr>
              <a:t>Inverse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31CFCD-562C-EEE4-8858-813D247284BC}"/>
                  </a:ext>
                </a:extLst>
              </p:cNvPr>
              <p:cNvSpPr txBox="1"/>
              <p:nvPr/>
            </p:nvSpPr>
            <p:spPr>
              <a:xfrm>
                <a:off x="622983" y="2336248"/>
                <a:ext cx="2989287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Model Parameters</a:t>
                </a:r>
              </a:p>
              <a:p>
                <a:r>
                  <a:rPr lang="en-US" sz="2400" dirty="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	</a:t>
                </a:r>
                <a14:m>
                  <m:oMath xmlns:m="http://schemas.openxmlformats.org/officeDocument/2006/math">
                    <m:r>
                      <a:rPr lang="en-US" sz="2400" b="1" i="0" smtClean="0">
                        <a:latin typeface="Cambria Math" panose="02040503050406030204" pitchFamily="18" charset="0"/>
                        <a:ea typeface="Amiri" panose="00000500000000000000" pitchFamily="2" charset="-78"/>
                        <a:cs typeface="Amiri" panose="00000500000000000000" pitchFamily="2" charset="-78"/>
                      </a:rPr>
                      <m:t>𝐦</m:t>
                    </m:r>
                  </m:oMath>
                </a14:m>
                <a:endParaRPr lang="en-US" sz="2400" b="1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231CFCD-562C-EEE4-8858-813D24728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83" y="2336248"/>
                <a:ext cx="2989287" cy="861774"/>
              </a:xfrm>
              <a:prstGeom prst="rect">
                <a:avLst/>
              </a:prstGeom>
              <a:blipFill>
                <a:blip r:embed="rId7"/>
                <a:stretch>
                  <a:fillRect l="-3055" t="-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C1D0D2-9F2A-54A9-66BE-81A27564A19A}"/>
                  </a:ext>
                </a:extLst>
              </p:cNvPr>
              <p:cNvSpPr txBox="1"/>
              <p:nvPr/>
            </p:nvSpPr>
            <p:spPr>
              <a:xfrm>
                <a:off x="423254" y="5280814"/>
                <a:ext cx="2989287" cy="864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Amiri" panose="00000500000000000000" pitchFamily="2" charset="-78"/>
                              <a:cs typeface="Amiri" panose="00000500000000000000" pitchFamily="2" charset="-78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Amiri" panose="00000500000000000000" pitchFamily="2" charset="-78"/>
                              <a:cs typeface="Amiri" panose="00000500000000000000" pitchFamily="2" charset="-78"/>
                            </a:rPr>
                            <m:t>𝒎</m:t>
                          </m:r>
                        </m:e>
                      </m:acc>
                      <m:r>
                        <a:rPr lang="en-US" sz="2400" b="1" i="1" smtClean="0">
                          <a:latin typeface="Cambria Math" panose="02040503050406030204" pitchFamily="18" charset="0"/>
                          <a:ea typeface="Amiri" panose="00000500000000000000" pitchFamily="2" charset="-78"/>
                          <a:cs typeface="Amiri" panose="00000500000000000000" pitchFamily="2" charset="-78"/>
                        </a:rPr>
                        <m:t>= 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Amiri" panose="00000500000000000000" pitchFamily="2" charset="-78"/>
                              <a:cs typeface="Amiri" panose="00000500000000000000" pitchFamily="2" charset="-78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Amiri" panose="00000500000000000000" pitchFamily="2" charset="-78"/>
                              <a:cs typeface="Amiri" panose="00000500000000000000" pitchFamily="2" charset="-78"/>
                            </a:rPr>
                            <m:t>𝒈</m:t>
                          </m:r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Amiri" panose="00000500000000000000" pitchFamily="2" charset="-78"/>
                              <a:cs typeface="Amiri" panose="00000500000000000000" pitchFamily="2" charset="-78"/>
                            </a:rPr>
                            <m:t>−</m:t>
                          </m:r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Amiri" panose="00000500000000000000" pitchFamily="2" charset="-78"/>
                              <a:cs typeface="Amiri" panose="00000500000000000000" pitchFamily="2" charset="-78"/>
                            </a:rPr>
                            <m:t>𝟏</m:t>
                          </m:r>
                        </m:sup>
                      </m:sSup>
                      <m:r>
                        <a:rPr lang="en-US" sz="2400" b="1" i="1" smtClean="0">
                          <a:latin typeface="Cambria Math" panose="02040503050406030204" pitchFamily="18" charset="0"/>
                          <a:ea typeface="Amiri" panose="00000500000000000000" pitchFamily="2" charset="-78"/>
                          <a:cs typeface="Amiri" panose="00000500000000000000" pitchFamily="2" charset="-78"/>
                        </a:rPr>
                        <m:t>(</m:t>
                      </m:r>
                      <m:sSub>
                        <m:sSubPr>
                          <m:ctrlPr>
                            <a:rPr lang="en-US" sz="2400" b="1" i="1" smtClean="0">
                              <a:latin typeface="Cambria Math" panose="02040503050406030204" pitchFamily="18" charset="0"/>
                              <a:ea typeface="Amiri" panose="00000500000000000000" pitchFamily="2" charset="-78"/>
                              <a:cs typeface="Amiri" panose="00000500000000000000" pitchFamily="2" charset="-78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Amiri" panose="00000500000000000000" pitchFamily="2" charset="-78"/>
                              <a:cs typeface="Amiri" panose="00000500000000000000" pitchFamily="2" charset="-78"/>
                            </a:rPr>
                            <m:t>𝒅</m:t>
                          </m:r>
                        </m:e>
                        <m:sub>
                          <m:r>
                            <a:rPr lang="en-US" sz="2400" b="1" i="1" smtClean="0">
                              <a:latin typeface="Cambria Math" panose="02040503050406030204" pitchFamily="18" charset="0"/>
                              <a:ea typeface="Amiri" panose="00000500000000000000" pitchFamily="2" charset="-78"/>
                              <a:cs typeface="Amiri" panose="00000500000000000000" pitchFamily="2" charset="-78"/>
                            </a:rPr>
                            <m:t>𝒐𝒃𝒔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  <a:ea typeface="Amiri" panose="00000500000000000000" pitchFamily="2" charset="-78"/>
                          <a:cs typeface="Amiri" panose="00000500000000000000" pitchFamily="2" charset="-78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endParaRPr>
              </a:p>
              <a:p>
                <a:pPr algn="ctr">
                  <a:spcAft>
                    <a:spcPts val="200"/>
                  </a:spcAft>
                </a:pPr>
                <a:r>
                  <a:rPr lang="en-US" sz="2400" dirty="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Inferred Parameters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C1D0D2-9F2A-54A9-66BE-81A27564A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254" y="5280814"/>
                <a:ext cx="2989287" cy="864980"/>
              </a:xfrm>
              <a:prstGeom prst="rect">
                <a:avLst/>
              </a:prstGeom>
              <a:blipFill>
                <a:blip r:embed="rId8"/>
                <a:stretch>
                  <a:fillRect t="-5634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57DD3D-FE00-D075-1CA8-58ABB25A1E6B}"/>
                  </a:ext>
                </a:extLst>
              </p:cNvPr>
              <p:cNvSpPr txBox="1"/>
              <p:nvPr/>
            </p:nvSpPr>
            <p:spPr>
              <a:xfrm>
                <a:off x="8790492" y="2336248"/>
                <a:ext cx="2989287" cy="856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Measurable Response</a:t>
                </a:r>
              </a:p>
              <a:p>
                <a:r>
                  <a:rPr lang="en-US" sz="2400" dirty="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Amiri" panose="00000500000000000000" pitchFamily="2" charset="-78"/>
                        <a:cs typeface="Amiri" panose="00000500000000000000" pitchFamily="2" charset="-78"/>
                      </a:rPr>
                      <m:t>d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Amiri" panose="00000500000000000000" pitchFamily="2" charset="-78"/>
                        <a:cs typeface="Amiri" panose="00000500000000000000" pitchFamily="2" charset="-78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Amiri" panose="00000500000000000000" pitchFamily="2" charset="-78"/>
                        <a:cs typeface="Amiri" panose="00000500000000000000" pitchFamily="2" charset="-78"/>
                      </a:rPr>
                      <m:t>g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Amiri" panose="00000500000000000000" pitchFamily="2" charset="-78"/>
                        <a:cs typeface="Amiri" panose="00000500000000000000" pitchFamily="2" charset="-78"/>
                      </a:rPr>
                      <m:t>(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Amiri" panose="00000500000000000000" pitchFamily="2" charset="-78"/>
                        <a:cs typeface="Amiri" panose="00000500000000000000" pitchFamily="2" charset="-78"/>
                      </a:rPr>
                      <m:t>𝐦</m:t>
                    </m:r>
                    <m:r>
                      <a:rPr lang="en-US" sz="2400" b="1" i="0" smtClean="0">
                        <a:latin typeface="Cambria Math" panose="02040503050406030204" pitchFamily="18" charset="0"/>
                        <a:ea typeface="Amiri" panose="00000500000000000000" pitchFamily="2" charset="-78"/>
                        <a:cs typeface="Amiri" panose="00000500000000000000" pitchFamily="2" charset="-78"/>
                      </a:rPr>
                      <m:t>)</m:t>
                    </m:r>
                  </m:oMath>
                </a14:m>
                <a:endParaRPr lang="en-US" sz="2400" b="1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557DD3D-FE00-D075-1CA8-58ABB25A1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0492" y="2336248"/>
                <a:ext cx="2989287" cy="856645"/>
              </a:xfrm>
              <a:prstGeom prst="rect">
                <a:avLst/>
              </a:prstGeom>
              <a:blipFill>
                <a:blip r:embed="rId9"/>
                <a:stretch>
                  <a:fillRect l="-3061" t="-5674" b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FFEC54-C4C0-1C1A-2195-DD13BF522ABA}"/>
                  </a:ext>
                </a:extLst>
              </p:cNvPr>
              <p:cNvSpPr txBox="1"/>
              <p:nvPr/>
            </p:nvSpPr>
            <p:spPr>
              <a:xfrm>
                <a:off x="8973386" y="5250554"/>
                <a:ext cx="2989287" cy="846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Amiri" panose="00000500000000000000" pitchFamily="2" charset="-78"/>
                            <a:cs typeface="Amiri" panose="00000500000000000000" pitchFamily="2" charset="-78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Amiri" panose="00000500000000000000" pitchFamily="2" charset="-78"/>
                            <a:cs typeface="Amiri" panose="00000500000000000000" pitchFamily="2" charset="-78"/>
                          </a:rPr>
                          <m:t>𝒅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  <a:ea typeface="Amiri" panose="00000500000000000000" pitchFamily="2" charset="-78"/>
                            <a:cs typeface="Amiri" panose="00000500000000000000" pitchFamily="2" charset="-78"/>
                          </a:rPr>
                          <m:t>𝒐𝒃𝒔</m:t>
                        </m:r>
                      </m:sub>
                    </m:sSub>
                  </m:oMath>
                </a14:m>
                <a:endParaRPr lang="en-US" sz="2400" dirty="0">
                  <a:latin typeface="Amiri" panose="00000500000000000000" pitchFamily="2" charset="-78"/>
                  <a:ea typeface="Amiri" panose="00000500000000000000" pitchFamily="2" charset="-78"/>
                  <a:cs typeface="Amiri" panose="00000500000000000000" pitchFamily="2" charset="-78"/>
                </a:endParaRPr>
              </a:p>
              <a:p>
                <a:r>
                  <a:rPr lang="en-US" sz="2400" dirty="0">
                    <a:latin typeface="Amiri" panose="00000500000000000000" pitchFamily="2" charset="-78"/>
                    <a:ea typeface="Amiri" panose="00000500000000000000" pitchFamily="2" charset="-78"/>
                    <a:cs typeface="Amiri" panose="00000500000000000000" pitchFamily="2" charset="-78"/>
                  </a:rPr>
                  <a:t>    Observed Data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FFEC54-C4C0-1C1A-2195-DD13BF522A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386" y="5250554"/>
                <a:ext cx="2989287" cy="846386"/>
              </a:xfrm>
              <a:prstGeom prst="rect">
                <a:avLst/>
              </a:prstGeom>
              <a:blipFill>
                <a:blip r:embed="rId10"/>
                <a:stretch>
                  <a:fillRect b="-158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9043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474" y="58227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Introduction: Inverse problem challenges</a:t>
            </a:r>
            <a:b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B79D9106-2012-4457-95AF-88AED6164E76}"/>
              </a:ext>
            </a:extLst>
          </p:cNvPr>
          <p:cNvSpPr txBox="1"/>
          <p:nvPr/>
        </p:nvSpPr>
        <p:spPr>
          <a:xfrm>
            <a:off x="172317" y="894160"/>
            <a:ext cx="11367558" cy="4928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Uncertainty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Subsurface description (Geologic uncertainty)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Measurement noise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Modeling errors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complexity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Complex nonlinear forward model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 dimensionality of models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 &amp; data resolution mismatch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High-dimensional model parameters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Limited data resolution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F017C9-9AA5-C52E-B1FA-D4F33559CE42}"/>
              </a:ext>
            </a:extLst>
          </p:cNvPr>
          <p:cNvSpPr/>
          <p:nvPr/>
        </p:nvSpPr>
        <p:spPr>
          <a:xfrm>
            <a:off x="534838" y="4434285"/>
            <a:ext cx="5934973" cy="1388853"/>
          </a:xfrm>
          <a:prstGeom prst="rect">
            <a:avLst/>
          </a:prstGeom>
          <a:noFill/>
          <a:ln w="28575"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C992D7-F9CC-2B96-0708-46D6DD5A4AE3}"/>
              </a:ext>
            </a:extLst>
          </p:cNvPr>
          <p:cNvCxnSpPr>
            <a:cxnSpLocks/>
          </p:cNvCxnSpPr>
          <p:nvPr/>
        </p:nvCxnSpPr>
        <p:spPr>
          <a:xfrm flipV="1">
            <a:off x="6573329" y="3821391"/>
            <a:ext cx="905774" cy="6128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5C61DB0-5C66-52DF-C775-7BB29537F065}"/>
              </a:ext>
            </a:extLst>
          </p:cNvPr>
          <p:cNvSpPr txBox="1"/>
          <p:nvPr/>
        </p:nvSpPr>
        <p:spPr>
          <a:xfrm rot="19474379">
            <a:off x="5888703" y="3175845"/>
            <a:ext cx="33988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Implications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9A5F67-99A0-1A63-E1B3-54FEC0687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621" y="1208132"/>
            <a:ext cx="4289669" cy="26611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22E6170-8213-13EB-2B91-BD23BCA87845}"/>
              </a:ext>
            </a:extLst>
          </p:cNvPr>
          <p:cNvSpPr txBox="1"/>
          <p:nvPr/>
        </p:nvSpPr>
        <p:spPr>
          <a:xfrm>
            <a:off x="7663733" y="3913890"/>
            <a:ext cx="4060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Non-uniqueness &amp; loss of geological realism </a:t>
            </a:r>
          </a:p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Demyanov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et al., 2018)</a:t>
            </a:r>
          </a:p>
        </p:txBody>
      </p:sp>
    </p:spTree>
    <p:extLst>
      <p:ext uri="{BB962C8B-B14F-4D97-AF65-F5344CB8AC3E}">
        <p14:creationId xmlns:p14="http://schemas.microsoft.com/office/powerpoint/2010/main" val="2263594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474" y="58227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b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B79D9106-2012-4457-95AF-88AED6164E76}"/>
              </a:ext>
            </a:extLst>
          </p:cNvPr>
          <p:cNvSpPr txBox="1"/>
          <p:nvPr/>
        </p:nvSpPr>
        <p:spPr>
          <a:xfrm>
            <a:off x="336218" y="938853"/>
            <a:ext cx="11367558" cy="1604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Geological formations are continuous, resulting in spatially correlated properties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property enables more efficient (low-dimensional) representation </a:t>
            </a:r>
          </a:p>
          <a:p>
            <a:pPr marL="457200" indent="-4572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306C8-2004-F3BD-F9E6-33C9D0DB8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385" y="2380891"/>
            <a:ext cx="6495230" cy="38608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6289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474" y="58227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review: Traditional methods</a:t>
            </a:r>
            <a:b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B79D9106-2012-4457-95AF-88AED6164E76}"/>
              </a:ext>
            </a:extLst>
          </p:cNvPr>
          <p:cNvSpPr txBox="1"/>
          <p:nvPr/>
        </p:nvSpPr>
        <p:spPr>
          <a:xfrm>
            <a:off x="-97636" y="961217"/>
            <a:ext cx="388620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24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methods</a:t>
            </a:r>
            <a:endParaRPr lang="en-US" sz="2000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CF164EC-498B-D7CD-F2EF-C7EC834552E1}"/>
              </a:ext>
            </a:extLst>
          </p:cNvPr>
          <p:cNvSpPr txBox="1"/>
          <p:nvPr/>
        </p:nvSpPr>
        <p:spPr>
          <a:xfrm>
            <a:off x="854767" y="5260603"/>
            <a:ext cx="10267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Challenges &amp; Issues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1) identification of regions 2) sharp discontinuities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7E4323-3B2A-6C47-5FE9-18931A15A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83" y="1986915"/>
            <a:ext cx="5316030" cy="29885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D76354-3B9A-4F74-C1CC-6EAD3D633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489" y="1986915"/>
            <a:ext cx="5240126" cy="298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36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474" y="58227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review: Traditional methods</a:t>
            </a:r>
            <a:b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9">
            <a:extLst>
              <a:ext uri="{FF2B5EF4-FFF2-40B4-BE49-F238E27FC236}">
                <a16:creationId xmlns:a16="http://schemas.microsoft.com/office/drawing/2014/main" id="{B79D9106-2012-4457-95AF-88AED6164E76}"/>
              </a:ext>
            </a:extLst>
          </p:cNvPr>
          <p:cNvSpPr txBox="1"/>
          <p:nvPr/>
        </p:nvSpPr>
        <p:spPr>
          <a:xfrm>
            <a:off x="251878" y="881560"/>
            <a:ext cx="1151265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 methods</a:t>
            </a:r>
            <a:endParaRPr lang="en-US" sz="2000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2DE0070-9831-F1C3-BA2C-53B89812EF01}"/>
              </a:ext>
            </a:extLst>
          </p:cNvPr>
          <p:cNvGrpSpPr/>
          <p:nvPr/>
        </p:nvGrpSpPr>
        <p:grpSpPr>
          <a:xfrm>
            <a:off x="605978" y="1976691"/>
            <a:ext cx="4162352" cy="796213"/>
            <a:chOff x="3501252" y="1778673"/>
            <a:chExt cx="4693831" cy="8062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19A31A-84C0-84D5-0179-9F4BF1B4D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1252" y="1778673"/>
              <a:ext cx="1490654" cy="80622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FB5EDE-5297-92BA-4AB6-065B544DC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0962" y="1778673"/>
              <a:ext cx="1490654" cy="79621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91F5F23-632D-0A3E-4DD1-BF24883B3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57859" y="2002568"/>
              <a:ext cx="1037224" cy="34574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919689E-2AF7-4A65-DF61-48ED307069B9}"/>
              </a:ext>
            </a:extLst>
          </p:cNvPr>
          <p:cNvGrpSpPr/>
          <p:nvPr/>
        </p:nvGrpSpPr>
        <p:grpSpPr>
          <a:xfrm>
            <a:off x="465596" y="3014200"/>
            <a:ext cx="6152528" cy="1816217"/>
            <a:chOff x="7289064" y="3231843"/>
            <a:chExt cx="4434873" cy="135922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C777409-6413-3FCE-5EA5-50F0247B7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89064" y="3231843"/>
              <a:ext cx="2726204" cy="133105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05C485B-C9C0-59FD-5C3B-0C1B233E6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54603" y="3429000"/>
              <a:ext cx="1569334" cy="1162068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5B6FB13-6EF6-B17F-8132-442F5EFB7F26}"/>
              </a:ext>
            </a:extLst>
          </p:cNvPr>
          <p:cNvSpPr txBox="1"/>
          <p:nvPr/>
        </p:nvSpPr>
        <p:spPr>
          <a:xfrm>
            <a:off x="455440" y="5483746"/>
            <a:ext cx="11105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Challenges &amp; Issues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1) reconstruction of complex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geomodels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2) incorporation of prior information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19F07CD-2303-69FE-1696-7C8BEDFEBD13}"/>
              </a:ext>
            </a:extLst>
          </p:cNvPr>
          <p:cNvGrpSpPr/>
          <p:nvPr/>
        </p:nvGrpSpPr>
        <p:grpSpPr>
          <a:xfrm>
            <a:off x="7412511" y="3205758"/>
            <a:ext cx="2083561" cy="2052042"/>
            <a:chOff x="7481315" y="2931834"/>
            <a:chExt cx="1757201" cy="190596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24ADF28-0E8E-6587-1565-7EE75BE79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81315" y="3185195"/>
              <a:ext cx="1757201" cy="1652606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5C4244-1BAD-A8A9-A616-C18E2BB81621}"/>
                </a:ext>
              </a:extLst>
            </p:cNvPr>
            <p:cNvSpPr/>
            <p:nvPr/>
          </p:nvSpPr>
          <p:spPr>
            <a:xfrm>
              <a:off x="7740723" y="2931834"/>
              <a:ext cx="1140985" cy="2584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ECDBFA-A6AE-CF95-F106-15861F5B4CC7}"/>
              </a:ext>
            </a:extLst>
          </p:cNvPr>
          <p:cNvGrpSpPr/>
          <p:nvPr/>
        </p:nvGrpSpPr>
        <p:grpSpPr>
          <a:xfrm>
            <a:off x="9803659" y="3205758"/>
            <a:ext cx="2003548" cy="2052042"/>
            <a:chOff x="9861831" y="2972880"/>
            <a:chExt cx="1757201" cy="186492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2E5EA69-CC90-4E8C-00FA-055C61677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61831" y="3206114"/>
              <a:ext cx="1757201" cy="1631687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3EE95E2D-7D34-D9C4-E1FE-6BD2C37CE7D9}"/>
                </a:ext>
              </a:extLst>
            </p:cNvPr>
            <p:cNvSpPr/>
            <p:nvPr/>
          </p:nvSpPr>
          <p:spPr>
            <a:xfrm>
              <a:off x="10258636" y="2972880"/>
              <a:ext cx="1140985" cy="2584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6A5DA1C-2BAB-F961-9DB4-DB09AE3916D6}"/>
              </a:ext>
            </a:extLst>
          </p:cNvPr>
          <p:cNvGrpSpPr/>
          <p:nvPr/>
        </p:nvGrpSpPr>
        <p:grpSpPr>
          <a:xfrm>
            <a:off x="7328548" y="1246504"/>
            <a:ext cx="2423635" cy="1767696"/>
            <a:chOff x="7413732" y="1241743"/>
            <a:chExt cx="2156138" cy="162082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B72C862-7D17-791B-3649-329A4AAE7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413732" y="1241743"/>
              <a:ext cx="1928295" cy="1620828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8F3049E-CC0E-14D0-806D-D498F37E0079}"/>
                </a:ext>
              </a:extLst>
            </p:cNvPr>
            <p:cNvSpPr/>
            <p:nvPr/>
          </p:nvSpPr>
          <p:spPr>
            <a:xfrm rot="5400000">
              <a:off x="8840191" y="1847482"/>
              <a:ext cx="1200941" cy="2584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F09AA500-C885-6BF6-9D9C-A533CE3561D4}"/>
              </a:ext>
            </a:extLst>
          </p:cNvPr>
          <p:cNvSpPr txBox="1"/>
          <p:nvPr/>
        </p:nvSpPr>
        <p:spPr>
          <a:xfrm>
            <a:off x="8020122" y="1015554"/>
            <a:ext cx="141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280BC4-DE19-EF1A-D61F-CF5E5DD5B235}"/>
              </a:ext>
            </a:extLst>
          </p:cNvPr>
          <p:cNvSpPr txBox="1"/>
          <p:nvPr/>
        </p:nvSpPr>
        <p:spPr>
          <a:xfrm>
            <a:off x="8050350" y="3202222"/>
            <a:ext cx="141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PCA, k=8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19931C3-34DA-D1C7-EA9B-EAB4AA2EE437}"/>
              </a:ext>
            </a:extLst>
          </p:cNvPr>
          <p:cNvSpPr txBox="1"/>
          <p:nvPr/>
        </p:nvSpPr>
        <p:spPr>
          <a:xfrm>
            <a:off x="10334282" y="3206721"/>
            <a:ext cx="141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PCA, k=16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31B5A33-3D91-C022-AE09-9226538ABEAC}"/>
              </a:ext>
            </a:extLst>
          </p:cNvPr>
          <p:cNvGrpSpPr/>
          <p:nvPr/>
        </p:nvGrpSpPr>
        <p:grpSpPr>
          <a:xfrm>
            <a:off x="9851620" y="1041736"/>
            <a:ext cx="1955587" cy="2011338"/>
            <a:chOff x="9797714" y="1064738"/>
            <a:chExt cx="1730390" cy="183028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E125BBA-DC0F-6A0B-2FF6-FDEEF2A25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97714" y="1277265"/>
              <a:ext cx="1730390" cy="161776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DA20D95-2D88-25BF-692B-59DB681A1AFF}"/>
                </a:ext>
              </a:extLst>
            </p:cNvPr>
            <p:cNvSpPr/>
            <p:nvPr/>
          </p:nvSpPr>
          <p:spPr>
            <a:xfrm>
              <a:off x="10092416" y="1064738"/>
              <a:ext cx="1140985" cy="2584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5459B92-A8D6-7F69-1FA8-7851ACF596CD}"/>
              </a:ext>
            </a:extLst>
          </p:cNvPr>
          <p:cNvSpPr txBox="1"/>
          <p:nvPr/>
        </p:nvSpPr>
        <p:spPr>
          <a:xfrm>
            <a:off x="10312840" y="1021788"/>
            <a:ext cx="1411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PCA, k=4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318A35-76FA-9E29-1D0B-6787A9ED8271}"/>
              </a:ext>
            </a:extLst>
          </p:cNvPr>
          <p:cNvSpPr txBox="1"/>
          <p:nvPr/>
        </p:nvSpPr>
        <p:spPr>
          <a:xfrm>
            <a:off x="7205742" y="5260334"/>
            <a:ext cx="5373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1" u="none" strike="noStrike" baseline="0" dirty="0">
                <a:latin typeface="Arial" panose="020B0604020202020204" pitchFamily="34" charset="0"/>
              </a:rPr>
              <a:t>Jiang, </a:t>
            </a:r>
            <a:r>
              <a:rPr lang="en-US" sz="1200" b="0" i="1" u="none" strike="noStrike" baseline="0" dirty="0" err="1">
                <a:latin typeface="Arial" panose="020B0604020202020204" pitchFamily="34" charset="0"/>
              </a:rPr>
              <a:t>Jafarpour</a:t>
            </a:r>
            <a:r>
              <a:rPr lang="en-US" sz="1200" b="0" i="1" u="none" strike="noStrike" baseline="0" dirty="0">
                <a:latin typeface="Arial" panose="020B0604020202020204" pitchFamily="34" charset="0"/>
              </a:rPr>
              <a:t>*(2021), Advances in Water Resources</a:t>
            </a:r>
            <a:r>
              <a:rPr lang="en-US" sz="1600" b="0" i="1" u="none" strike="noStrike" baseline="0" dirty="0"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2672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474" y="58227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3000" b="1" dirty="0">
                <a:solidFill>
                  <a:srgbClr val="990000"/>
                </a:solidFill>
                <a:cs typeface="Arial" panose="020B0604020202020204" pitchFamily="34" charset="0"/>
              </a:rPr>
              <a:t>Deep Learning</a:t>
            </a:r>
            <a:b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903DA7-9B8E-6A0F-5F6D-E800D04A8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83" y="934581"/>
            <a:ext cx="3921123" cy="2187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D6DEA2-C1FD-7CAA-B691-90A6686D7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042" y="934581"/>
            <a:ext cx="5277801" cy="2187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D17594E-E3C4-24C7-F6A2-DC3A34209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83" y="3857446"/>
            <a:ext cx="5510459" cy="19232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A416F9-EAB5-5190-C10C-1F4B39D7EBE0}"/>
              </a:ext>
            </a:extLst>
          </p:cNvPr>
          <p:cNvSpPr txBox="1"/>
          <p:nvPr/>
        </p:nvSpPr>
        <p:spPr>
          <a:xfrm>
            <a:off x="883791" y="3138577"/>
            <a:ext cx="3875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Multilayer perceptron (for tabular data), DeepAI.org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F26D40-CB62-0C9A-3821-F363BC554F34}"/>
              </a:ext>
            </a:extLst>
          </p:cNvPr>
          <p:cNvSpPr txBox="1"/>
          <p:nvPr/>
        </p:nvSpPr>
        <p:spPr>
          <a:xfrm>
            <a:off x="434179" y="5791637"/>
            <a:ext cx="638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Recurrent Neural Networks (for timeseries data), </a:t>
            </a:r>
          </a:p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techtarget.com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DB8B20-0CBD-315C-019C-81E7AB4CE16C}"/>
              </a:ext>
            </a:extLst>
          </p:cNvPr>
          <p:cNvSpPr txBox="1"/>
          <p:nvPr/>
        </p:nvSpPr>
        <p:spPr>
          <a:xfrm>
            <a:off x="7146968" y="3117983"/>
            <a:ext cx="3875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Convolutional neural network (for spatial data), ecognition.com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38745-86D4-C657-9E6E-5F9099BDB07A}"/>
              </a:ext>
            </a:extLst>
          </p:cNvPr>
          <p:cNvSpPr txBox="1"/>
          <p:nvPr/>
        </p:nvSpPr>
        <p:spPr>
          <a:xfrm>
            <a:off x="6745856" y="3857446"/>
            <a:ext cx="488098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rgbClr val="99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Capabilities: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Ability to learn very complex non-linear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 be applied to various type of problems and data (tabular, images, timeseries)</a:t>
            </a:r>
          </a:p>
        </p:txBody>
      </p:sp>
    </p:spTree>
    <p:extLst>
      <p:ext uri="{BB962C8B-B14F-4D97-AF65-F5344CB8AC3E}">
        <p14:creationId xmlns:p14="http://schemas.microsoft.com/office/powerpoint/2010/main" val="3029675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474" y="58227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Literature review: Deep Learning for parameterization</a:t>
            </a:r>
            <a:b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9">
            <a:extLst>
              <a:ext uri="{FF2B5EF4-FFF2-40B4-BE49-F238E27FC236}">
                <a16:creationId xmlns:a16="http://schemas.microsoft.com/office/drawing/2014/main" id="{346D7F01-055F-FED3-BDC3-04AF7584BBD1}"/>
              </a:ext>
            </a:extLst>
          </p:cNvPr>
          <p:cNvSpPr txBox="1"/>
          <p:nvPr/>
        </p:nvSpPr>
        <p:spPr>
          <a:xfrm>
            <a:off x="168781" y="714277"/>
            <a:ext cx="11512651" cy="5390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</a:t>
            </a: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400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architectures offer better reconstruction capability than traditional methods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8D5753-DF51-3608-553C-03D3FDCA3F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6"/>
          <a:stretch/>
        </p:blipFill>
        <p:spPr>
          <a:xfrm>
            <a:off x="321724" y="1506078"/>
            <a:ext cx="3693392" cy="30968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179AB6-2392-CBB2-E45A-E93B82D4E1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0681" y="1506078"/>
            <a:ext cx="3517318" cy="31398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B50BC4-3197-F4E2-2C89-CBA6AEE19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057" y="1506078"/>
            <a:ext cx="3517318" cy="30968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41581E-D3CA-77F1-B098-F395E596775F}"/>
              </a:ext>
            </a:extLst>
          </p:cNvPr>
          <p:cNvSpPr txBox="1"/>
          <p:nvPr/>
        </p:nvSpPr>
        <p:spPr>
          <a:xfrm>
            <a:off x="381358" y="4645260"/>
            <a:ext cx="342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Original model realizations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0AC042-CCDB-B05F-2785-2DFF583DEAE5}"/>
              </a:ext>
            </a:extLst>
          </p:cNvPr>
          <p:cNvSpPr txBox="1"/>
          <p:nvPr/>
        </p:nvSpPr>
        <p:spPr>
          <a:xfrm>
            <a:off x="4812554" y="4645260"/>
            <a:ext cx="342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Generated using VAE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BB55C7-EEB6-6E67-4604-6833831EF112}"/>
              </a:ext>
            </a:extLst>
          </p:cNvPr>
          <p:cNvSpPr txBox="1"/>
          <p:nvPr/>
        </p:nvSpPr>
        <p:spPr>
          <a:xfrm>
            <a:off x="9243750" y="4645884"/>
            <a:ext cx="3425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Generated using PCA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5871327-DC2A-2C97-5839-B7AC173896C8}"/>
              </a:ext>
            </a:extLst>
          </p:cNvPr>
          <p:cNvSpPr txBox="1"/>
          <p:nvPr/>
        </p:nvSpPr>
        <p:spPr>
          <a:xfrm>
            <a:off x="7205742" y="5051613"/>
            <a:ext cx="5373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1" u="none" strike="noStrike" baseline="0" dirty="0">
                <a:latin typeface="Arial" panose="020B0604020202020204" pitchFamily="34" charset="0"/>
              </a:rPr>
              <a:t>Jiang, </a:t>
            </a:r>
            <a:r>
              <a:rPr lang="en-US" sz="1200" b="0" i="1" u="none" strike="noStrike" baseline="0" dirty="0" err="1">
                <a:latin typeface="Arial" panose="020B0604020202020204" pitchFamily="34" charset="0"/>
              </a:rPr>
              <a:t>Jafarpour</a:t>
            </a:r>
            <a:r>
              <a:rPr lang="en-US" sz="1200" b="0" i="1" u="none" strike="noStrike" baseline="0" dirty="0">
                <a:latin typeface="Arial" panose="020B0604020202020204" pitchFamily="34" charset="0"/>
              </a:rPr>
              <a:t>*(2021), Advances in Water Resources</a:t>
            </a:r>
            <a:r>
              <a:rPr lang="en-US" sz="1600" b="0" i="1" u="none" strike="noStrike" baseline="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73334F-FFE2-66AD-4FA9-BA5D4D446310}"/>
              </a:ext>
            </a:extLst>
          </p:cNvPr>
          <p:cNvSpPr/>
          <p:nvPr/>
        </p:nvSpPr>
        <p:spPr>
          <a:xfrm>
            <a:off x="4812554" y="1296294"/>
            <a:ext cx="1140985" cy="2584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435FF9-C48E-04D1-4523-504898AA8A56}"/>
              </a:ext>
            </a:extLst>
          </p:cNvPr>
          <p:cNvSpPr/>
          <p:nvPr/>
        </p:nvSpPr>
        <p:spPr>
          <a:xfrm>
            <a:off x="8766671" y="1270683"/>
            <a:ext cx="954157" cy="2584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02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474" y="58227"/>
            <a:ext cx="11853163" cy="455142"/>
          </a:xfrm>
        </p:spPr>
        <p:txBody>
          <a:bodyPr>
            <a:noAutofit/>
          </a:bodyPr>
          <a:lstStyle/>
          <a:p>
            <a:pPr algn="l" eaLnBrk="1" hangingPunct="1">
              <a:defRPr/>
            </a:pPr>
            <a: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 architecture</a:t>
            </a:r>
            <a:br>
              <a:rPr lang="en-US" sz="3000" b="1" dirty="0">
                <a:solidFill>
                  <a:srgbClr val="99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3000" b="1" dirty="0">
              <a:solidFill>
                <a:srgbClr val="99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FAD30-59BA-FE52-96DB-649FCBD33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87" y="1580887"/>
            <a:ext cx="5937037" cy="2601954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08EB74-B09F-9D95-EB10-DF4241DC796F}"/>
                  </a:ext>
                </a:extLst>
              </p:cNvPr>
              <p:cNvSpPr txBox="1"/>
              <p:nvPr/>
            </p:nvSpPr>
            <p:spPr>
              <a:xfrm>
                <a:off x="485661" y="4648071"/>
                <a:ext cx="718734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AE is powerful dimensionality reduction algorithm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Encoder learns mapping from </a:t>
                </a:r>
                <a14:m>
                  <m:oMath xmlns:m="http://schemas.openxmlformats.org/officeDocument/2006/math"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𝐦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𝐳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endPara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Decoder learns mapping from </a:t>
                </a: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𝐳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to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08EB74-B09F-9D95-EB10-DF4241DC7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1" y="4648071"/>
                <a:ext cx="7187348" cy="923330"/>
              </a:xfrm>
              <a:prstGeom prst="rect">
                <a:avLst/>
              </a:prstGeom>
              <a:blipFill>
                <a:blip r:embed="rId4"/>
                <a:stretch>
                  <a:fillRect l="-59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6B11481-4690-EE0C-E67A-57A11121A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165" y="1580887"/>
            <a:ext cx="3886742" cy="24863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2AC830-08AF-68E3-2B76-B213A9DD6A06}"/>
              </a:ext>
            </a:extLst>
          </p:cNvPr>
          <p:cNvSpPr txBox="1"/>
          <p:nvPr/>
        </p:nvSpPr>
        <p:spPr>
          <a:xfrm>
            <a:off x="7287339" y="4648071"/>
            <a:ext cx="4564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Latent space in AE is not interpretable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Understanding Latent space of DL models is an active research area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6AE7D7-3DAB-A565-F5B3-D35BE86A4D22}"/>
              </a:ext>
            </a:extLst>
          </p:cNvPr>
          <p:cNvSpPr/>
          <p:nvPr/>
        </p:nvSpPr>
        <p:spPr>
          <a:xfrm>
            <a:off x="7812514" y="1996239"/>
            <a:ext cx="954157" cy="2584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672D3B5-3ECB-6559-1B7C-192A647CFEA0}"/>
              </a:ext>
            </a:extLst>
          </p:cNvPr>
          <p:cNvCxnSpPr>
            <a:cxnSpLocks/>
          </p:cNvCxnSpPr>
          <p:nvPr/>
        </p:nvCxnSpPr>
        <p:spPr>
          <a:xfrm flipV="1">
            <a:off x="8078915" y="1996239"/>
            <a:ext cx="389224" cy="3975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901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35713</TotalTime>
  <Words>1420</Words>
  <Application>Microsoft Office PowerPoint</Application>
  <PresentationFormat>Widescreen</PresentationFormat>
  <Paragraphs>165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Amiri</vt:lpstr>
      <vt:lpstr>Arial</vt:lpstr>
      <vt:lpstr>Calibri</vt:lpstr>
      <vt:lpstr>Cambria Math</vt:lpstr>
      <vt:lpstr>Wingdings</vt:lpstr>
      <vt:lpstr>Office Theme</vt:lpstr>
      <vt:lpstr>PowerPoint Presentation</vt:lpstr>
      <vt:lpstr>Introduction: Forward and Inverse problems </vt:lpstr>
      <vt:lpstr>Introduction: Inverse problem challenges </vt:lpstr>
      <vt:lpstr>Motivation </vt:lpstr>
      <vt:lpstr>Literature review: Traditional methods </vt:lpstr>
      <vt:lpstr>Literature review: Traditional methods </vt:lpstr>
      <vt:lpstr>Deep Learning </vt:lpstr>
      <vt:lpstr>Literature review: Deep Learning for parameterization </vt:lpstr>
      <vt:lpstr>Autoencoder architecture </vt:lpstr>
      <vt:lpstr>Multiresolution neural network architecture </vt:lpstr>
      <vt:lpstr>Multiresolution model calibration workflow </vt:lpstr>
      <vt:lpstr>Results 1: Local model calibration </vt:lpstr>
      <vt:lpstr>Results 2: Multiscale model calibration </vt:lpstr>
      <vt:lpstr>Conclusion and Further Work </vt:lpstr>
      <vt:lpstr>Acknowledgements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Seto</dc:creator>
  <cp:lastModifiedBy>Mahammad Valiyev</cp:lastModifiedBy>
  <cp:revision>862</cp:revision>
  <cp:lastPrinted>2018-05-29T20:56:05Z</cp:lastPrinted>
  <dcterms:created xsi:type="dcterms:W3CDTF">2017-10-18T18:28:56Z</dcterms:created>
  <dcterms:modified xsi:type="dcterms:W3CDTF">2023-01-31T19:32:00Z</dcterms:modified>
</cp:coreProperties>
</file>